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98" r:id="rId6"/>
    <p:sldId id="261" r:id="rId7"/>
    <p:sldId id="262" r:id="rId8"/>
    <p:sldId id="299" r:id="rId9"/>
    <p:sldId id="263" r:id="rId10"/>
    <p:sldId id="266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268" r:id="rId19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Poppins ExtraBold" panose="00000900000000000000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BE4"/>
    <a:srgbClr val="1C343C"/>
    <a:srgbClr val="E0B4A4"/>
    <a:srgbClr val="A7B3B2"/>
    <a:srgbClr val="4C6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6357" autoAdjust="0"/>
  </p:normalViewPr>
  <p:slideViewPr>
    <p:cSldViewPr snapToGrid="0">
      <p:cViewPr varScale="1">
        <p:scale>
          <a:sx n="85" d="100"/>
          <a:sy n="85" d="100"/>
        </p:scale>
        <p:origin x="948" y="60"/>
      </p:cViewPr>
      <p:guideLst/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64" Type="http://customschemas.google.com/relationships/presentationmetadata" Target="metadata"/><Relationship Id="rId69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14/05/2024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28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437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77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35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4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CREDITS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: This presentation template was created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including icons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infographics &amp; images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267" name="Freeform 881">
            <a:extLst>
              <a:ext uri="{FF2B5EF4-FFF2-40B4-BE49-F238E27FC236}">
                <a16:creationId xmlns:a16="http://schemas.microsoft.com/office/drawing/2014/main" id="{CD07CE67-A0CE-4903-DB87-83597F71C02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68" name="Group 894">
            <a:extLst>
              <a:ext uri="{FF2B5EF4-FFF2-40B4-BE49-F238E27FC236}">
                <a16:creationId xmlns:a16="http://schemas.microsoft.com/office/drawing/2014/main" id="{DDC2A4E4-3EC3-9D59-04A2-135E2CBDFB01}"/>
              </a:ext>
            </a:extLst>
          </p:cNvPr>
          <p:cNvGrpSpPr/>
          <p:nvPr userDrawn="1"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269" name="Freeform 353">
              <a:extLst>
                <a:ext uri="{FF2B5EF4-FFF2-40B4-BE49-F238E27FC236}">
                  <a16:creationId xmlns:a16="http://schemas.microsoft.com/office/drawing/2014/main" id="{4B946094-B962-B845-AEDB-40D8AC55E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54">
              <a:extLst>
                <a:ext uri="{FF2B5EF4-FFF2-40B4-BE49-F238E27FC236}">
                  <a16:creationId xmlns:a16="http://schemas.microsoft.com/office/drawing/2014/main" id="{7D241001-72CB-5258-A8E6-8806C6F3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5">
              <a:extLst>
                <a:ext uri="{FF2B5EF4-FFF2-40B4-BE49-F238E27FC236}">
                  <a16:creationId xmlns:a16="http://schemas.microsoft.com/office/drawing/2014/main" id="{4CFDB2B8-3ACA-83F7-84EC-3BF1DE60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6">
              <a:extLst>
                <a:ext uri="{FF2B5EF4-FFF2-40B4-BE49-F238E27FC236}">
                  <a16:creationId xmlns:a16="http://schemas.microsoft.com/office/drawing/2014/main" id="{4850CABB-B9E9-2F58-EC00-1282D7068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3" name="Freeform 881">
            <a:extLst>
              <a:ext uri="{FF2B5EF4-FFF2-40B4-BE49-F238E27FC236}">
                <a16:creationId xmlns:a16="http://schemas.microsoft.com/office/drawing/2014/main" id="{92D3ECF8-8A4C-5150-5BA3-3A36BAEF7CD3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366157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4" name="Group 888">
            <a:extLst>
              <a:ext uri="{FF2B5EF4-FFF2-40B4-BE49-F238E27FC236}">
                <a16:creationId xmlns:a16="http://schemas.microsoft.com/office/drawing/2014/main" id="{A34AA8EC-D8E1-E01A-8CE7-37F85327567A}"/>
              </a:ext>
            </a:extLst>
          </p:cNvPr>
          <p:cNvGrpSpPr/>
          <p:nvPr userDrawn="1"/>
        </p:nvGrpSpPr>
        <p:grpSpPr>
          <a:xfrm rot="10800000" flipH="1" flipV="1"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275" name="Freeform 880">
              <a:extLst>
                <a:ext uri="{FF2B5EF4-FFF2-40B4-BE49-F238E27FC236}">
                  <a16:creationId xmlns:a16="http://schemas.microsoft.com/office/drawing/2014/main" id="{D2EDAEB8-3E10-51AF-3586-BC40A8A9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882">
              <a:extLst>
                <a:ext uri="{FF2B5EF4-FFF2-40B4-BE49-F238E27FC236}">
                  <a16:creationId xmlns:a16="http://schemas.microsoft.com/office/drawing/2014/main" id="{B7DD0EA7-7760-28A8-272A-2EE47EF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883">
              <a:extLst>
                <a:ext uri="{FF2B5EF4-FFF2-40B4-BE49-F238E27FC236}">
                  <a16:creationId xmlns:a16="http://schemas.microsoft.com/office/drawing/2014/main" id="{C5E838E8-058D-786B-4CDB-4BFB9A86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884">
              <a:extLst>
                <a:ext uri="{FF2B5EF4-FFF2-40B4-BE49-F238E27FC236}">
                  <a16:creationId xmlns:a16="http://schemas.microsoft.com/office/drawing/2014/main" id="{1DBC26EE-9B08-056F-534F-C1C8F039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885">
              <a:extLst>
                <a:ext uri="{FF2B5EF4-FFF2-40B4-BE49-F238E27FC236}">
                  <a16:creationId xmlns:a16="http://schemas.microsoft.com/office/drawing/2014/main" id="{9BEC620B-8820-6A1E-797F-87936CD15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886">
              <a:extLst>
                <a:ext uri="{FF2B5EF4-FFF2-40B4-BE49-F238E27FC236}">
                  <a16:creationId xmlns:a16="http://schemas.microsoft.com/office/drawing/2014/main" id="{00D9F658-79C3-BEF7-65E2-2F6FDBC18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81" name="Freeform 881">
            <a:extLst>
              <a:ext uri="{FF2B5EF4-FFF2-40B4-BE49-F238E27FC236}">
                <a16:creationId xmlns:a16="http://schemas.microsoft.com/office/drawing/2014/main" id="{AE4F0815-069D-253E-13D2-ABEE2CF54D22}"/>
              </a:ext>
            </a:extLst>
          </p:cNvPr>
          <p:cNvSpPr>
            <a:spLocks/>
          </p:cNvSpPr>
          <p:nvPr userDrawn="1"/>
        </p:nvSpPr>
        <p:spPr bwMode="auto">
          <a:xfrm>
            <a:off x="7659258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BBF747B2-1D9C-B7DB-1C27-3CCD3F69ED4C}"/>
              </a:ext>
            </a:extLst>
          </p:cNvPr>
          <p:cNvGrpSpPr/>
          <p:nvPr userDrawn="1"/>
        </p:nvGrpSpPr>
        <p:grpSpPr>
          <a:xfrm>
            <a:off x="-520414" y="601973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283" name="Oval 357">
              <a:extLst>
                <a:ext uri="{FF2B5EF4-FFF2-40B4-BE49-F238E27FC236}">
                  <a16:creationId xmlns:a16="http://schemas.microsoft.com/office/drawing/2014/main" id="{EBA1D1F7-6FD0-6D9C-E33C-BC05A70AA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58">
              <a:extLst>
                <a:ext uri="{FF2B5EF4-FFF2-40B4-BE49-F238E27FC236}">
                  <a16:creationId xmlns:a16="http://schemas.microsoft.com/office/drawing/2014/main" id="{4A85A2D2-8EFD-B2D0-5211-55AFE0BFB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59">
              <a:extLst>
                <a:ext uri="{FF2B5EF4-FFF2-40B4-BE49-F238E27FC236}">
                  <a16:creationId xmlns:a16="http://schemas.microsoft.com/office/drawing/2014/main" id="{F164BCCA-3D9E-3C68-2648-20E9CF5B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60">
              <a:extLst>
                <a:ext uri="{FF2B5EF4-FFF2-40B4-BE49-F238E27FC236}">
                  <a16:creationId xmlns:a16="http://schemas.microsoft.com/office/drawing/2014/main" id="{E4CB3781-56EB-152D-78A3-8C3C9787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61">
              <a:extLst>
                <a:ext uri="{FF2B5EF4-FFF2-40B4-BE49-F238E27FC236}">
                  <a16:creationId xmlns:a16="http://schemas.microsoft.com/office/drawing/2014/main" id="{BB9471EB-9950-F3E3-E8D3-B24317F0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62">
              <a:extLst>
                <a:ext uri="{FF2B5EF4-FFF2-40B4-BE49-F238E27FC236}">
                  <a16:creationId xmlns:a16="http://schemas.microsoft.com/office/drawing/2014/main" id="{873BC226-3073-2EEF-2E48-EE43C82B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63">
              <a:extLst>
                <a:ext uri="{FF2B5EF4-FFF2-40B4-BE49-F238E27FC236}">
                  <a16:creationId xmlns:a16="http://schemas.microsoft.com/office/drawing/2014/main" id="{5DBA46A1-E1D8-7930-4A39-1D548550F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4">
              <a:extLst>
                <a:ext uri="{FF2B5EF4-FFF2-40B4-BE49-F238E27FC236}">
                  <a16:creationId xmlns:a16="http://schemas.microsoft.com/office/drawing/2014/main" id="{3D70B94B-FC6B-56AA-4A85-22E917B53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5">
              <a:extLst>
                <a:ext uri="{FF2B5EF4-FFF2-40B4-BE49-F238E27FC236}">
                  <a16:creationId xmlns:a16="http://schemas.microsoft.com/office/drawing/2014/main" id="{9024F47D-3579-4AEA-E5B1-908695BC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77">
              <a:extLst>
                <a:ext uri="{FF2B5EF4-FFF2-40B4-BE49-F238E27FC236}">
                  <a16:creationId xmlns:a16="http://schemas.microsoft.com/office/drawing/2014/main" id="{7C6D7304-55D9-956E-A0D1-5048CEAE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78">
              <a:extLst>
                <a:ext uri="{FF2B5EF4-FFF2-40B4-BE49-F238E27FC236}">
                  <a16:creationId xmlns:a16="http://schemas.microsoft.com/office/drawing/2014/main" id="{84A78E06-F8B0-4560-B18F-FD236FF72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Oval 379">
              <a:extLst>
                <a:ext uri="{FF2B5EF4-FFF2-40B4-BE49-F238E27FC236}">
                  <a16:creationId xmlns:a16="http://schemas.microsoft.com/office/drawing/2014/main" id="{D81A0B94-CB3A-52DE-E546-4D966F23B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0">
              <a:extLst>
                <a:ext uri="{FF2B5EF4-FFF2-40B4-BE49-F238E27FC236}">
                  <a16:creationId xmlns:a16="http://schemas.microsoft.com/office/drawing/2014/main" id="{6B6C76D3-208F-E93D-4FF2-CC32DB0BA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1">
              <a:extLst>
                <a:ext uri="{FF2B5EF4-FFF2-40B4-BE49-F238E27FC236}">
                  <a16:creationId xmlns:a16="http://schemas.microsoft.com/office/drawing/2014/main" id="{9D2143D5-F080-9943-1054-2EFA03C8B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2">
              <a:extLst>
                <a:ext uri="{FF2B5EF4-FFF2-40B4-BE49-F238E27FC236}">
                  <a16:creationId xmlns:a16="http://schemas.microsoft.com/office/drawing/2014/main" id="{0A1919D6-249F-BF4E-5E19-205C1055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3">
              <a:extLst>
                <a:ext uri="{FF2B5EF4-FFF2-40B4-BE49-F238E27FC236}">
                  <a16:creationId xmlns:a16="http://schemas.microsoft.com/office/drawing/2014/main" id="{0C47FBA1-438E-3813-8836-AD116890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84">
              <a:extLst>
                <a:ext uri="{FF2B5EF4-FFF2-40B4-BE49-F238E27FC236}">
                  <a16:creationId xmlns:a16="http://schemas.microsoft.com/office/drawing/2014/main" id="{42CFE0BF-3A74-D6C5-81B3-E8297660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5">
              <a:extLst>
                <a:ext uri="{FF2B5EF4-FFF2-40B4-BE49-F238E27FC236}">
                  <a16:creationId xmlns:a16="http://schemas.microsoft.com/office/drawing/2014/main" id="{60AACDE8-56C6-3D5B-68D9-C8186C2E0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7">
              <a:extLst>
                <a:ext uri="{FF2B5EF4-FFF2-40B4-BE49-F238E27FC236}">
                  <a16:creationId xmlns:a16="http://schemas.microsoft.com/office/drawing/2014/main" id="{0C6A8FF4-58D8-4471-A050-3C612EB7D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8">
              <a:extLst>
                <a:ext uri="{FF2B5EF4-FFF2-40B4-BE49-F238E27FC236}">
                  <a16:creationId xmlns:a16="http://schemas.microsoft.com/office/drawing/2014/main" id="{BF337BAD-C02A-24B1-65D2-3E2D4742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Oval 399">
              <a:extLst>
                <a:ext uri="{FF2B5EF4-FFF2-40B4-BE49-F238E27FC236}">
                  <a16:creationId xmlns:a16="http://schemas.microsoft.com/office/drawing/2014/main" id="{314DC416-C15F-2C02-A684-331DF42D2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Oval 400">
              <a:extLst>
                <a:ext uri="{FF2B5EF4-FFF2-40B4-BE49-F238E27FC236}">
                  <a16:creationId xmlns:a16="http://schemas.microsoft.com/office/drawing/2014/main" id="{F915FA78-CC12-14F8-2B96-C324B2E9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401">
              <a:extLst>
                <a:ext uri="{FF2B5EF4-FFF2-40B4-BE49-F238E27FC236}">
                  <a16:creationId xmlns:a16="http://schemas.microsoft.com/office/drawing/2014/main" id="{FBF58333-D556-F0C8-C79C-5B2DCE76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402">
              <a:extLst>
                <a:ext uri="{FF2B5EF4-FFF2-40B4-BE49-F238E27FC236}">
                  <a16:creationId xmlns:a16="http://schemas.microsoft.com/office/drawing/2014/main" id="{DC1C384B-53D6-70BA-7393-ACE16DA0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403">
              <a:extLst>
                <a:ext uri="{FF2B5EF4-FFF2-40B4-BE49-F238E27FC236}">
                  <a16:creationId xmlns:a16="http://schemas.microsoft.com/office/drawing/2014/main" id="{91866BD0-017E-E9F0-2A53-9471905BE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404">
              <a:extLst>
                <a:ext uri="{FF2B5EF4-FFF2-40B4-BE49-F238E27FC236}">
                  <a16:creationId xmlns:a16="http://schemas.microsoft.com/office/drawing/2014/main" id="{02261AE9-6914-93E4-3D2A-678430F2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5">
              <a:extLst>
                <a:ext uri="{FF2B5EF4-FFF2-40B4-BE49-F238E27FC236}">
                  <a16:creationId xmlns:a16="http://schemas.microsoft.com/office/drawing/2014/main" id="{AB0B4381-1A2F-00FD-D193-AD0BB1F35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18">
              <a:extLst>
                <a:ext uri="{FF2B5EF4-FFF2-40B4-BE49-F238E27FC236}">
                  <a16:creationId xmlns:a16="http://schemas.microsoft.com/office/drawing/2014/main" id="{44FAAD90-EFEA-95BB-57A4-E57F00D5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19">
              <a:extLst>
                <a:ext uri="{FF2B5EF4-FFF2-40B4-BE49-F238E27FC236}">
                  <a16:creationId xmlns:a16="http://schemas.microsoft.com/office/drawing/2014/main" id="{1A48D26D-27DE-B832-A3D2-513925ADD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20">
              <a:extLst>
                <a:ext uri="{FF2B5EF4-FFF2-40B4-BE49-F238E27FC236}">
                  <a16:creationId xmlns:a16="http://schemas.microsoft.com/office/drawing/2014/main" id="{6B8A84EC-18C3-719F-8167-E30B8A5B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21">
              <a:extLst>
                <a:ext uri="{FF2B5EF4-FFF2-40B4-BE49-F238E27FC236}">
                  <a16:creationId xmlns:a16="http://schemas.microsoft.com/office/drawing/2014/main" id="{3BDACCDA-4660-B8A6-2981-B8FEE539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22">
              <a:extLst>
                <a:ext uri="{FF2B5EF4-FFF2-40B4-BE49-F238E27FC236}">
                  <a16:creationId xmlns:a16="http://schemas.microsoft.com/office/drawing/2014/main" id="{385216B2-1DF3-2741-4C5D-72537D4A0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Oval 423">
              <a:extLst>
                <a:ext uri="{FF2B5EF4-FFF2-40B4-BE49-F238E27FC236}">
                  <a16:creationId xmlns:a16="http://schemas.microsoft.com/office/drawing/2014/main" id="{8184A258-71D6-EC70-8BBA-99F739B2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4">
              <a:extLst>
                <a:ext uri="{FF2B5EF4-FFF2-40B4-BE49-F238E27FC236}">
                  <a16:creationId xmlns:a16="http://schemas.microsoft.com/office/drawing/2014/main" id="{B6995233-B135-8162-B948-667B3F1B7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5">
              <a:extLst>
                <a:ext uri="{FF2B5EF4-FFF2-40B4-BE49-F238E27FC236}">
                  <a16:creationId xmlns:a16="http://schemas.microsoft.com/office/drawing/2014/main" id="{F9C83628-A69D-9DEC-F2E6-8CCDFFA7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6">
              <a:extLst>
                <a:ext uri="{FF2B5EF4-FFF2-40B4-BE49-F238E27FC236}">
                  <a16:creationId xmlns:a16="http://schemas.microsoft.com/office/drawing/2014/main" id="{3CB8137D-9653-C282-736E-D226FA90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438">
              <a:extLst>
                <a:ext uri="{FF2B5EF4-FFF2-40B4-BE49-F238E27FC236}">
                  <a16:creationId xmlns:a16="http://schemas.microsoft.com/office/drawing/2014/main" id="{23017872-F3AF-58BF-1C94-2858EA967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39">
              <a:extLst>
                <a:ext uri="{FF2B5EF4-FFF2-40B4-BE49-F238E27FC236}">
                  <a16:creationId xmlns:a16="http://schemas.microsoft.com/office/drawing/2014/main" id="{03764F1B-71F2-2652-2B87-255C2A93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40">
              <a:extLst>
                <a:ext uri="{FF2B5EF4-FFF2-40B4-BE49-F238E27FC236}">
                  <a16:creationId xmlns:a16="http://schemas.microsoft.com/office/drawing/2014/main" id="{14049D63-1CA9-E2C3-4F32-4E75BE14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41">
              <a:extLst>
                <a:ext uri="{FF2B5EF4-FFF2-40B4-BE49-F238E27FC236}">
                  <a16:creationId xmlns:a16="http://schemas.microsoft.com/office/drawing/2014/main" id="{5D13754C-EA4A-671C-3D6D-A29623BC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42">
              <a:extLst>
                <a:ext uri="{FF2B5EF4-FFF2-40B4-BE49-F238E27FC236}">
                  <a16:creationId xmlns:a16="http://schemas.microsoft.com/office/drawing/2014/main" id="{DC7E3679-911F-AFB8-7686-DAEE125B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Oval 443">
              <a:extLst>
                <a:ext uri="{FF2B5EF4-FFF2-40B4-BE49-F238E27FC236}">
                  <a16:creationId xmlns:a16="http://schemas.microsoft.com/office/drawing/2014/main" id="{B19C6193-06E2-CDD2-287A-1A871EB4A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Oval 444">
              <a:extLst>
                <a:ext uri="{FF2B5EF4-FFF2-40B4-BE49-F238E27FC236}">
                  <a16:creationId xmlns:a16="http://schemas.microsoft.com/office/drawing/2014/main" id="{0B69EF6E-FC08-4C99-5D31-66D69562E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5">
              <a:extLst>
                <a:ext uri="{FF2B5EF4-FFF2-40B4-BE49-F238E27FC236}">
                  <a16:creationId xmlns:a16="http://schemas.microsoft.com/office/drawing/2014/main" id="{508177C5-66E8-AF6B-FF53-5BAD0E97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6">
              <a:extLst>
                <a:ext uri="{FF2B5EF4-FFF2-40B4-BE49-F238E27FC236}">
                  <a16:creationId xmlns:a16="http://schemas.microsoft.com/office/drawing/2014/main" id="{C742B90D-F363-E5B3-4E77-82E791B0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Freeform 458">
              <a:extLst>
                <a:ext uri="{FF2B5EF4-FFF2-40B4-BE49-F238E27FC236}">
                  <a16:creationId xmlns:a16="http://schemas.microsoft.com/office/drawing/2014/main" id="{C5017C0A-499D-8DEF-FCE7-7C9F46DA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Freeform 459">
              <a:extLst>
                <a:ext uri="{FF2B5EF4-FFF2-40B4-BE49-F238E27FC236}">
                  <a16:creationId xmlns:a16="http://schemas.microsoft.com/office/drawing/2014/main" id="{EF6F8D8A-4EF0-D56F-8A0E-DFD584D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60">
              <a:extLst>
                <a:ext uri="{FF2B5EF4-FFF2-40B4-BE49-F238E27FC236}">
                  <a16:creationId xmlns:a16="http://schemas.microsoft.com/office/drawing/2014/main" id="{8D165EC8-8D80-4D3D-0F5A-D30F02E9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61">
              <a:extLst>
                <a:ext uri="{FF2B5EF4-FFF2-40B4-BE49-F238E27FC236}">
                  <a16:creationId xmlns:a16="http://schemas.microsoft.com/office/drawing/2014/main" id="{09A862CC-1D0F-92AB-DDF3-DD8BA250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62">
              <a:extLst>
                <a:ext uri="{FF2B5EF4-FFF2-40B4-BE49-F238E27FC236}">
                  <a16:creationId xmlns:a16="http://schemas.microsoft.com/office/drawing/2014/main" id="{774EF4E9-5C3B-ED0C-3A6C-5ED22908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63">
              <a:extLst>
                <a:ext uri="{FF2B5EF4-FFF2-40B4-BE49-F238E27FC236}">
                  <a16:creationId xmlns:a16="http://schemas.microsoft.com/office/drawing/2014/main" id="{B2B27D14-0A27-3133-F4A9-8D45696A2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4">
              <a:extLst>
                <a:ext uri="{FF2B5EF4-FFF2-40B4-BE49-F238E27FC236}">
                  <a16:creationId xmlns:a16="http://schemas.microsoft.com/office/drawing/2014/main" id="{12485B84-10A7-79C5-DCE4-BF7C3BF42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5">
              <a:extLst>
                <a:ext uri="{FF2B5EF4-FFF2-40B4-BE49-F238E27FC236}">
                  <a16:creationId xmlns:a16="http://schemas.microsoft.com/office/drawing/2014/main" id="{7477BA86-729E-ED43-96E9-8471C3E1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6">
              <a:extLst>
                <a:ext uri="{FF2B5EF4-FFF2-40B4-BE49-F238E27FC236}">
                  <a16:creationId xmlns:a16="http://schemas.microsoft.com/office/drawing/2014/main" id="{02457140-1F98-979E-1ECF-C49AC2D72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78">
              <a:extLst>
                <a:ext uri="{FF2B5EF4-FFF2-40B4-BE49-F238E27FC236}">
                  <a16:creationId xmlns:a16="http://schemas.microsoft.com/office/drawing/2014/main" id="{4EFD45CE-7A4A-C644-59E8-323227654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79">
              <a:extLst>
                <a:ext uri="{FF2B5EF4-FFF2-40B4-BE49-F238E27FC236}">
                  <a16:creationId xmlns:a16="http://schemas.microsoft.com/office/drawing/2014/main" id="{6E7D431D-3792-1DBF-FED9-33D803EE6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80">
              <a:extLst>
                <a:ext uri="{FF2B5EF4-FFF2-40B4-BE49-F238E27FC236}">
                  <a16:creationId xmlns:a16="http://schemas.microsoft.com/office/drawing/2014/main" id="{8646E9C1-DF7E-7D8E-41E5-010459D9A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81">
              <a:extLst>
                <a:ext uri="{FF2B5EF4-FFF2-40B4-BE49-F238E27FC236}">
                  <a16:creationId xmlns:a16="http://schemas.microsoft.com/office/drawing/2014/main" id="{BDCA1011-F2AE-0F48-599D-2FA61D44A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82">
              <a:extLst>
                <a:ext uri="{FF2B5EF4-FFF2-40B4-BE49-F238E27FC236}">
                  <a16:creationId xmlns:a16="http://schemas.microsoft.com/office/drawing/2014/main" id="{FB346557-0019-3A6F-5934-C8698C1B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83">
              <a:extLst>
                <a:ext uri="{FF2B5EF4-FFF2-40B4-BE49-F238E27FC236}">
                  <a16:creationId xmlns:a16="http://schemas.microsoft.com/office/drawing/2014/main" id="{1042206D-BA22-D569-B34E-3F12ED200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4">
              <a:extLst>
                <a:ext uri="{FF2B5EF4-FFF2-40B4-BE49-F238E27FC236}">
                  <a16:creationId xmlns:a16="http://schemas.microsoft.com/office/drawing/2014/main" id="{E668136A-D097-F33A-F9FB-72E50F80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5">
              <a:extLst>
                <a:ext uri="{FF2B5EF4-FFF2-40B4-BE49-F238E27FC236}">
                  <a16:creationId xmlns:a16="http://schemas.microsoft.com/office/drawing/2014/main" id="{CBA64D5E-8A82-B3C5-1131-6B8F1DDF6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Oval 486">
              <a:extLst>
                <a:ext uri="{FF2B5EF4-FFF2-40B4-BE49-F238E27FC236}">
                  <a16:creationId xmlns:a16="http://schemas.microsoft.com/office/drawing/2014/main" id="{85A07191-0ED5-D777-A0D8-05C3E7EF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Oval 498">
              <a:extLst>
                <a:ext uri="{FF2B5EF4-FFF2-40B4-BE49-F238E27FC236}">
                  <a16:creationId xmlns:a16="http://schemas.microsoft.com/office/drawing/2014/main" id="{DF73834D-4CB3-303C-51CC-4D3E7BECE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Oval 499">
              <a:extLst>
                <a:ext uri="{FF2B5EF4-FFF2-40B4-BE49-F238E27FC236}">
                  <a16:creationId xmlns:a16="http://schemas.microsoft.com/office/drawing/2014/main" id="{C20E27AF-6B06-168F-D8ED-B7C8EDBC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500">
              <a:extLst>
                <a:ext uri="{FF2B5EF4-FFF2-40B4-BE49-F238E27FC236}">
                  <a16:creationId xmlns:a16="http://schemas.microsoft.com/office/drawing/2014/main" id="{EB8F8884-CD50-A432-DA98-31684B05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Freeform 501">
              <a:extLst>
                <a:ext uri="{FF2B5EF4-FFF2-40B4-BE49-F238E27FC236}">
                  <a16:creationId xmlns:a16="http://schemas.microsoft.com/office/drawing/2014/main" id="{F3D96D2C-E950-177F-1DC8-5B9149C1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Freeform 502">
              <a:extLst>
                <a:ext uri="{FF2B5EF4-FFF2-40B4-BE49-F238E27FC236}">
                  <a16:creationId xmlns:a16="http://schemas.microsoft.com/office/drawing/2014/main" id="{1046D7C0-064F-7057-C2EE-05DDBABA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Freeform 503">
              <a:extLst>
                <a:ext uri="{FF2B5EF4-FFF2-40B4-BE49-F238E27FC236}">
                  <a16:creationId xmlns:a16="http://schemas.microsoft.com/office/drawing/2014/main" id="{4DA51C87-D1A1-D7CA-BBEE-204C4997C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4">
              <a:extLst>
                <a:ext uri="{FF2B5EF4-FFF2-40B4-BE49-F238E27FC236}">
                  <a16:creationId xmlns:a16="http://schemas.microsoft.com/office/drawing/2014/main" id="{2FE7EE23-CD2F-2729-7595-25747E64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5">
              <a:extLst>
                <a:ext uri="{FF2B5EF4-FFF2-40B4-BE49-F238E27FC236}">
                  <a16:creationId xmlns:a16="http://schemas.microsoft.com/office/drawing/2014/main" id="{2304E7EB-7D95-9E6B-F1B7-ED51E235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6">
              <a:extLst>
                <a:ext uri="{FF2B5EF4-FFF2-40B4-BE49-F238E27FC236}">
                  <a16:creationId xmlns:a16="http://schemas.microsoft.com/office/drawing/2014/main" id="{9501C552-8EC2-6522-487D-4AD27ADE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Oval 518">
              <a:extLst>
                <a:ext uri="{FF2B5EF4-FFF2-40B4-BE49-F238E27FC236}">
                  <a16:creationId xmlns:a16="http://schemas.microsoft.com/office/drawing/2014/main" id="{BF11335A-9C37-188E-5DFF-25ECC198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19">
              <a:extLst>
                <a:ext uri="{FF2B5EF4-FFF2-40B4-BE49-F238E27FC236}">
                  <a16:creationId xmlns:a16="http://schemas.microsoft.com/office/drawing/2014/main" id="{A3F8E7BA-E59A-6DB3-8502-B6B8C66D1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20">
              <a:extLst>
                <a:ext uri="{FF2B5EF4-FFF2-40B4-BE49-F238E27FC236}">
                  <a16:creationId xmlns:a16="http://schemas.microsoft.com/office/drawing/2014/main" id="{BD381D6D-88E6-BB70-E03F-81CEEC8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21">
              <a:extLst>
                <a:ext uri="{FF2B5EF4-FFF2-40B4-BE49-F238E27FC236}">
                  <a16:creationId xmlns:a16="http://schemas.microsoft.com/office/drawing/2014/main" id="{2F7E00B3-0AB0-C388-FDDC-7C42D41D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522">
              <a:extLst>
                <a:ext uri="{FF2B5EF4-FFF2-40B4-BE49-F238E27FC236}">
                  <a16:creationId xmlns:a16="http://schemas.microsoft.com/office/drawing/2014/main" id="{8E685689-866C-2ED9-2541-AFA61D310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23">
              <a:extLst>
                <a:ext uri="{FF2B5EF4-FFF2-40B4-BE49-F238E27FC236}">
                  <a16:creationId xmlns:a16="http://schemas.microsoft.com/office/drawing/2014/main" id="{BC5E4DC0-D306-D82D-7426-C7BA7152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4">
              <a:extLst>
                <a:ext uri="{FF2B5EF4-FFF2-40B4-BE49-F238E27FC236}">
                  <a16:creationId xmlns:a16="http://schemas.microsoft.com/office/drawing/2014/main" id="{9A8E5959-C20F-CAF0-2513-58087343F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5">
              <a:extLst>
                <a:ext uri="{FF2B5EF4-FFF2-40B4-BE49-F238E27FC236}">
                  <a16:creationId xmlns:a16="http://schemas.microsoft.com/office/drawing/2014/main" id="{76808B77-2FBD-DC22-8B4D-BC972C160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6">
              <a:extLst>
                <a:ext uri="{FF2B5EF4-FFF2-40B4-BE49-F238E27FC236}">
                  <a16:creationId xmlns:a16="http://schemas.microsoft.com/office/drawing/2014/main" id="{E8D09CFD-407B-004B-0EAA-5E18DB4FA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38">
              <a:extLst>
                <a:ext uri="{FF2B5EF4-FFF2-40B4-BE49-F238E27FC236}">
                  <a16:creationId xmlns:a16="http://schemas.microsoft.com/office/drawing/2014/main" id="{377059CD-C932-EF35-507A-3EDBAA73E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39">
              <a:extLst>
                <a:ext uri="{FF2B5EF4-FFF2-40B4-BE49-F238E27FC236}">
                  <a16:creationId xmlns:a16="http://schemas.microsoft.com/office/drawing/2014/main" id="{22198EB1-AD74-46D0-18CC-212392A1D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Oval 540">
              <a:extLst>
                <a:ext uri="{FF2B5EF4-FFF2-40B4-BE49-F238E27FC236}">
                  <a16:creationId xmlns:a16="http://schemas.microsoft.com/office/drawing/2014/main" id="{C49D10F0-AEBE-49C4-D991-4D964292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Oval 541">
              <a:extLst>
                <a:ext uri="{FF2B5EF4-FFF2-40B4-BE49-F238E27FC236}">
                  <a16:creationId xmlns:a16="http://schemas.microsoft.com/office/drawing/2014/main" id="{6954906C-9523-FF10-F1BF-1763FBF6D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42">
              <a:extLst>
                <a:ext uri="{FF2B5EF4-FFF2-40B4-BE49-F238E27FC236}">
                  <a16:creationId xmlns:a16="http://schemas.microsoft.com/office/drawing/2014/main" id="{5E5735B4-39A1-2D60-7B97-822D3350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43">
              <a:extLst>
                <a:ext uri="{FF2B5EF4-FFF2-40B4-BE49-F238E27FC236}">
                  <a16:creationId xmlns:a16="http://schemas.microsoft.com/office/drawing/2014/main" id="{6E7504B8-801C-A651-5218-99D580F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Freeform 544">
              <a:extLst>
                <a:ext uri="{FF2B5EF4-FFF2-40B4-BE49-F238E27FC236}">
                  <a16:creationId xmlns:a16="http://schemas.microsoft.com/office/drawing/2014/main" id="{B7FC4EED-9C15-C254-37CC-265CB3995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Freeform 545">
              <a:extLst>
                <a:ext uri="{FF2B5EF4-FFF2-40B4-BE49-F238E27FC236}">
                  <a16:creationId xmlns:a16="http://schemas.microsoft.com/office/drawing/2014/main" id="{78369289-4749-13D8-F4A5-C2AABA96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6">
              <a:extLst>
                <a:ext uri="{FF2B5EF4-FFF2-40B4-BE49-F238E27FC236}">
                  <a16:creationId xmlns:a16="http://schemas.microsoft.com/office/drawing/2014/main" id="{5B69DAAE-52BD-6A45-FA9A-43D13EF64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58">
              <a:extLst>
                <a:ext uri="{FF2B5EF4-FFF2-40B4-BE49-F238E27FC236}">
                  <a16:creationId xmlns:a16="http://schemas.microsoft.com/office/drawing/2014/main" id="{02709668-89A6-D275-B83E-29D59B86E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59">
              <a:extLst>
                <a:ext uri="{FF2B5EF4-FFF2-40B4-BE49-F238E27FC236}">
                  <a16:creationId xmlns:a16="http://schemas.microsoft.com/office/drawing/2014/main" id="{FBC5E88D-FA2E-E8DF-F630-322E4900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Oval 560">
              <a:extLst>
                <a:ext uri="{FF2B5EF4-FFF2-40B4-BE49-F238E27FC236}">
                  <a16:creationId xmlns:a16="http://schemas.microsoft.com/office/drawing/2014/main" id="{9B91B8C5-F1CC-08D6-6E4A-EE91A9C6C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Oval 561">
              <a:extLst>
                <a:ext uri="{FF2B5EF4-FFF2-40B4-BE49-F238E27FC236}">
                  <a16:creationId xmlns:a16="http://schemas.microsoft.com/office/drawing/2014/main" id="{59328B35-F3EE-F611-5313-63E9ADD7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62">
              <a:extLst>
                <a:ext uri="{FF2B5EF4-FFF2-40B4-BE49-F238E27FC236}">
                  <a16:creationId xmlns:a16="http://schemas.microsoft.com/office/drawing/2014/main" id="{4062331A-7719-6361-4859-17262BDA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63">
              <a:extLst>
                <a:ext uri="{FF2B5EF4-FFF2-40B4-BE49-F238E27FC236}">
                  <a16:creationId xmlns:a16="http://schemas.microsoft.com/office/drawing/2014/main" id="{C5BE8D67-603C-7533-1152-B49E2758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564">
              <a:extLst>
                <a:ext uri="{FF2B5EF4-FFF2-40B4-BE49-F238E27FC236}">
                  <a16:creationId xmlns:a16="http://schemas.microsoft.com/office/drawing/2014/main" id="{A9864275-6A8F-F8A7-0ECD-3EFC79EC7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565">
              <a:extLst>
                <a:ext uri="{FF2B5EF4-FFF2-40B4-BE49-F238E27FC236}">
                  <a16:creationId xmlns:a16="http://schemas.microsoft.com/office/drawing/2014/main" id="{51F77DE4-0CF2-0C00-3EF6-33A8DCBCD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6">
              <a:extLst>
                <a:ext uri="{FF2B5EF4-FFF2-40B4-BE49-F238E27FC236}">
                  <a16:creationId xmlns:a16="http://schemas.microsoft.com/office/drawing/2014/main" id="{2F4231F7-A6EB-D7BC-0863-5287458A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78">
              <a:extLst>
                <a:ext uri="{FF2B5EF4-FFF2-40B4-BE49-F238E27FC236}">
                  <a16:creationId xmlns:a16="http://schemas.microsoft.com/office/drawing/2014/main" id="{B3780693-DF9F-007C-ADEE-4752FD46C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79">
              <a:extLst>
                <a:ext uri="{FF2B5EF4-FFF2-40B4-BE49-F238E27FC236}">
                  <a16:creationId xmlns:a16="http://schemas.microsoft.com/office/drawing/2014/main" id="{558D434D-D9DB-D4D7-1B35-4C7158C7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80">
              <a:extLst>
                <a:ext uri="{FF2B5EF4-FFF2-40B4-BE49-F238E27FC236}">
                  <a16:creationId xmlns:a16="http://schemas.microsoft.com/office/drawing/2014/main" id="{7A18DB40-A4D2-C5DC-D18F-229CAD47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81">
              <a:extLst>
                <a:ext uri="{FF2B5EF4-FFF2-40B4-BE49-F238E27FC236}">
                  <a16:creationId xmlns:a16="http://schemas.microsoft.com/office/drawing/2014/main" id="{9A2E3435-C4E8-EACE-5039-AD1900CD3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82">
              <a:extLst>
                <a:ext uri="{FF2B5EF4-FFF2-40B4-BE49-F238E27FC236}">
                  <a16:creationId xmlns:a16="http://schemas.microsoft.com/office/drawing/2014/main" id="{13376BEC-7DD2-E540-3517-1926FE3E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Oval 583">
              <a:extLst>
                <a:ext uri="{FF2B5EF4-FFF2-40B4-BE49-F238E27FC236}">
                  <a16:creationId xmlns:a16="http://schemas.microsoft.com/office/drawing/2014/main" id="{08536877-6B70-72BD-6ED6-637D7C34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4">
              <a:extLst>
                <a:ext uri="{FF2B5EF4-FFF2-40B4-BE49-F238E27FC236}">
                  <a16:creationId xmlns:a16="http://schemas.microsoft.com/office/drawing/2014/main" id="{576E75B7-7864-A1D6-4BB3-21C3ECB9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5">
              <a:extLst>
                <a:ext uri="{FF2B5EF4-FFF2-40B4-BE49-F238E27FC236}">
                  <a16:creationId xmlns:a16="http://schemas.microsoft.com/office/drawing/2014/main" id="{0C7EDE38-C0E8-CE0E-A719-642B31AB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6">
              <a:extLst>
                <a:ext uri="{FF2B5EF4-FFF2-40B4-BE49-F238E27FC236}">
                  <a16:creationId xmlns:a16="http://schemas.microsoft.com/office/drawing/2014/main" id="{566C28A8-C51B-F376-740A-66BC419D9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Freeform 598">
              <a:extLst>
                <a:ext uri="{FF2B5EF4-FFF2-40B4-BE49-F238E27FC236}">
                  <a16:creationId xmlns:a16="http://schemas.microsoft.com/office/drawing/2014/main" id="{A6A66F5B-C1E6-704F-85E1-C7B89A09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99">
              <a:extLst>
                <a:ext uri="{FF2B5EF4-FFF2-40B4-BE49-F238E27FC236}">
                  <a16:creationId xmlns:a16="http://schemas.microsoft.com/office/drawing/2014/main" id="{261AE64D-491C-7589-573E-93075CDE4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600">
              <a:extLst>
                <a:ext uri="{FF2B5EF4-FFF2-40B4-BE49-F238E27FC236}">
                  <a16:creationId xmlns:a16="http://schemas.microsoft.com/office/drawing/2014/main" id="{B42B5FBC-2AC0-EB92-7366-F2FADB8F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601">
              <a:extLst>
                <a:ext uri="{FF2B5EF4-FFF2-40B4-BE49-F238E27FC236}">
                  <a16:creationId xmlns:a16="http://schemas.microsoft.com/office/drawing/2014/main" id="{348A9E0D-A8EB-87FC-AFCF-AD0DD7D22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602">
              <a:extLst>
                <a:ext uri="{FF2B5EF4-FFF2-40B4-BE49-F238E27FC236}">
                  <a16:creationId xmlns:a16="http://schemas.microsoft.com/office/drawing/2014/main" id="{0CAE8BE3-B1B5-0C39-6962-F554192C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Oval 603">
              <a:extLst>
                <a:ext uri="{FF2B5EF4-FFF2-40B4-BE49-F238E27FC236}">
                  <a16:creationId xmlns:a16="http://schemas.microsoft.com/office/drawing/2014/main" id="{73EB896F-23F6-5375-33F5-54A531DEB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Oval 604">
              <a:extLst>
                <a:ext uri="{FF2B5EF4-FFF2-40B4-BE49-F238E27FC236}">
                  <a16:creationId xmlns:a16="http://schemas.microsoft.com/office/drawing/2014/main" id="{EDC82972-AB7F-A4E9-0BCD-E333D40DA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5">
              <a:extLst>
                <a:ext uri="{FF2B5EF4-FFF2-40B4-BE49-F238E27FC236}">
                  <a16:creationId xmlns:a16="http://schemas.microsoft.com/office/drawing/2014/main" id="{69852312-8A8E-4146-5337-B11AB4E5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6">
              <a:extLst>
                <a:ext uri="{FF2B5EF4-FFF2-40B4-BE49-F238E27FC236}">
                  <a16:creationId xmlns:a16="http://schemas.microsoft.com/office/drawing/2014/main" id="{90ACB86E-0AA4-2C47-6D43-2CE709F6A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3" grpId="0" animBg="1"/>
      <p:bldP spid="28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D6B7CA12-FE1F-2746-7F5B-05BDFED03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Freeform 881">
            <a:extLst>
              <a:ext uri="{FF2B5EF4-FFF2-40B4-BE49-F238E27FC236}">
                <a16:creationId xmlns:a16="http://schemas.microsoft.com/office/drawing/2014/main" id="{33D62BF4-CE4A-CC32-6749-C82822B15E27}"/>
              </a:ext>
            </a:extLst>
          </p:cNvPr>
          <p:cNvSpPr>
            <a:spLocks/>
          </p:cNvSpPr>
          <p:nvPr userDrawn="1"/>
        </p:nvSpPr>
        <p:spPr bwMode="auto">
          <a:xfrm>
            <a:off x="8421714" y="440228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78163A04-F440-4CB0-883C-6D1759740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00D8ADC7-E891-4522-BF50-4F26751CD6C8}"/>
              </a:ext>
            </a:extLst>
          </p:cNvPr>
          <p:cNvGrpSpPr/>
          <p:nvPr userDrawn="1"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79" name="Oval 357">
              <a:extLst>
                <a:ext uri="{FF2B5EF4-FFF2-40B4-BE49-F238E27FC236}">
                  <a16:creationId xmlns:a16="http://schemas.microsoft.com/office/drawing/2014/main" id="{79653F58-25F7-7579-CCB7-93F99343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358">
              <a:extLst>
                <a:ext uri="{FF2B5EF4-FFF2-40B4-BE49-F238E27FC236}">
                  <a16:creationId xmlns:a16="http://schemas.microsoft.com/office/drawing/2014/main" id="{F925F502-36A2-7DF8-047B-C36B6CAE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359">
              <a:extLst>
                <a:ext uri="{FF2B5EF4-FFF2-40B4-BE49-F238E27FC236}">
                  <a16:creationId xmlns:a16="http://schemas.microsoft.com/office/drawing/2014/main" id="{A3D07A5F-7B8C-1E31-01E7-321357ED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360">
              <a:extLst>
                <a:ext uri="{FF2B5EF4-FFF2-40B4-BE49-F238E27FC236}">
                  <a16:creationId xmlns:a16="http://schemas.microsoft.com/office/drawing/2014/main" id="{BB2BD9EF-F417-CE5D-5F70-BD79146D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361">
              <a:extLst>
                <a:ext uri="{FF2B5EF4-FFF2-40B4-BE49-F238E27FC236}">
                  <a16:creationId xmlns:a16="http://schemas.microsoft.com/office/drawing/2014/main" id="{439D1C34-888D-556F-AE64-F188A9DF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362">
              <a:extLst>
                <a:ext uri="{FF2B5EF4-FFF2-40B4-BE49-F238E27FC236}">
                  <a16:creationId xmlns:a16="http://schemas.microsoft.com/office/drawing/2014/main" id="{0FB9D91C-A73A-B292-5291-2525575E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363">
              <a:extLst>
                <a:ext uri="{FF2B5EF4-FFF2-40B4-BE49-F238E27FC236}">
                  <a16:creationId xmlns:a16="http://schemas.microsoft.com/office/drawing/2014/main" id="{8C2D492C-8FCF-61F3-BFB2-D95BF330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64">
              <a:extLst>
                <a:ext uri="{FF2B5EF4-FFF2-40B4-BE49-F238E27FC236}">
                  <a16:creationId xmlns:a16="http://schemas.microsoft.com/office/drawing/2014/main" id="{2804C858-571F-7066-80C5-36312E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65">
              <a:extLst>
                <a:ext uri="{FF2B5EF4-FFF2-40B4-BE49-F238E27FC236}">
                  <a16:creationId xmlns:a16="http://schemas.microsoft.com/office/drawing/2014/main" id="{C5A88FA7-5AE9-C482-BAA0-BBA2D2D4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77">
              <a:extLst>
                <a:ext uri="{FF2B5EF4-FFF2-40B4-BE49-F238E27FC236}">
                  <a16:creationId xmlns:a16="http://schemas.microsoft.com/office/drawing/2014/main" id="{BF746621-3FC2-1AA3-4477-46F5C849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78">
              <a:extLst>
                <a:ext uri="{FF2B5EF4-FFF2-40B4-BE49-F238E27FC236}">
                  <a16:creationId xmlns:a16="http://schemas.microsoft.com/office/drawing/2014/main" id="{77B0826C-0D13-65F7-2576-47F2F0A1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Oval 379">
              <a:extLst>
                <a:ext uri="{FF2B5EF4-FFF2-40B4-BE49-F238E27FC236}">
                  <a16:creationId xmlns:a16="http://schemas.microsoft.com/office/drawing/2014/main" id="{76F2B53E-AA98-A5A3-FC31-9F201E245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380">
              <a:extLst>
                <a:ext uri="{FF2B5EF4-FFF2-40B4-BE49-F238E27FC236}">
                  <a16:creationId xmlns:a16="http://schemas.microsoft.com/office/drawing/2014/main" id="{9D7CD264-F0B7-101E-C9BB-7CE280CC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81">
              <a:extLst>
                <a:ext uri="{FF2B5EF4-FFF2-40B4-BE49-F238E27FC236}">
                  <a16:creationId xmlns:a16="http://schemas.microsoft.com/office/drawing/2014/main" id="{2E7B0038-45C4-315E-3CA3-1ABB8642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82">
              <a:extLst>
                <a:ext uri="{FF2B5EF4-FFF2-40B4-BE49-F238E27FC236}">
                  <a16:creationId xmlns:a16="http://schemas.microsoft.com/office/drawing/2014/main" id="{FB88DAAC-328B-E5E6-36AD-C4F88286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83">
              <a:extLst>
                <a:ext uri="{FF2B5EF4-FFF2-40B4-BE49-F238E27FC236}">
                  <a16:creationId xmlns:a16="http://schemas.microsoft.com/office/drawing/2014/main" id="{B6FF4721-F5DD-D643-D5EA-B7A2444A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84">
              <a:extLst>
                <a:ext uri="{FF2B5EF4-FFF2-40B4-BE49-F238E27FC236}">
                  <a16:creationId xmlns:a16="http://schemas.microsoft.com/office/drawing/2014/main" id="{FB6552C2-E8AF-A7F9-BF28-5A831735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385">
              <a:extLst>
                <a:ext uri="{FF2B5EF4-FFF2-40B4-BE49-F238E27FC236}">
                  <a16:creationId xmlns:a16="http://schemas.microsoft.com/office/drawing/2014/main" id="{26D4220F-586D-96C2-7013-0162E8BA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397">
              <a:extLst>
                <a:ext uri="{FF2B5EF4-FFF2-40B4-BE49-F238E27FC236}">
                  <a16:creationId xmlns:a16="http://schemas.microsoft.com/office/drawing/2014/main" id="{2AB60C06-B3BD-3336-B2B5-181C6A13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98">
              <a:extLst>
                <a:ext uri="{FF2B5EF4-FFF2-40B4-BE49-F238E27FC236}">
                  <a16:creationId xmlns:a16="http://schemas.microsoft.com/office/drawing/2014/main" id="{023AE478-FDFF-A76D-8F8D-D6511CDE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399">
              <a:extLst>
                <a:ext uri="{FF2B5EF4-FFF2-40B4-BE49-F238E27FC236}">
                  <a16:creationId xmlns:a16="http://schemas.microsoft.com/office/drawing/2014/main" id="{436CCADC-EE90-3883-C143-291045E6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Oval 400">
              <a:extLst>
                <a:ext uri="{FF2B5EF4-FFF2-40B4-BE49-F238E27FC236}">
                  <a16:creationId xmlns:a16="http://schemas.microsoft.com/office/drawing/2014/main" id="{24CCB7D4-70BC-C439-2D14-08782698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401">
              <a:extLst>
                <a:ext uri="{FF2B5EF4-FFF2-40B4-BE49-F238E27FC236}">
                  <a16:creationId xmlns:a16="http://schemas.microsoft.com/office/drawing/2014/main" id="{4B7B3F07-AB41-3C8F-F88B-81FD17BC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402">
              <a:extLst>
                <a:ext uri="{FF2B5EF4-FFF2-40B4-BE49-F238E27FC236}">
                  <a16:creationId xmlns:a16="http://schemas.microsoft.com/office/drawing/2014/main" id="{75290AFC-814D-4866-5434-BD365BF5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403">
              <a:extLst>
                <a:ext uri="{FF2B5EF4-FFF2-40B4-BE49-F238E27FC236}">
                  <a16:creationId xmlns:a16="http://schemas.microsoft.com/office/drawing/2014/main" id="{9AED5218-B5A1-DFA6-2F38-77237065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404">
              <a:extLst>
                <a:ext uri="{FF2B5EF4-FFF2-40B4-BE49-F238E27FC236}">
                  <a16:creationId xmlns:a16="http://schemas.microsoft.com/office/drawing/2014/main" id="{4E997065-DC09-6558-53F0-2055DD01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405">
              <a:extLst>
                <a:ext uri="{FF2B5EF4-FFF2-40B4-BE49-F238E27FC236}">
                  <a16:creationId xmlns:a16="http://schemas.microsoft.com/office/drawing/2014/main" id="{1FC2B492-CA3C-E997-C813-80B6D04B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418">
              <a:extLst>
                <a:ext uri="{FF2B5EF4-FFF2-40B4-BE49-F238E27FC236}">
                  <a16:creationId xmlns:a16="http://schemas.microsoft.com/office/drawing/2014/main" id="{E8979222-37CF-59F8-F769-3232233A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19">
              <a:extLst>
                <a:ext uri="{FF2B5EF4-FFF2-40B4-BE49-F238E27FC236}">
                  <a16:creationId xmlns:a16="http://schemas.microsoft.com/office/drawing/2014/main" id="{78635079-B048-AF9B-A49E-930F5F3E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20">
              <a:extLst>
                <a:ext uri="{FF2B5EF4-FFF2-40B4-BE49-F238E27FC236}">
                  <a16:creationId xmlns:a16="http://schemas.microsoft.com/office/drawing/2014/main" id="{CD59F882-D4C7-3678-4DCE-12ABAC51A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21">
              <a:extLst>
                <a:ext uri="{FF2B5EF4-FFF2-40B4-BE49-F238E27FC236}">
                  <a16:creationId xmlns:a16="http://schemas.microsoft.com/office/drawing/2014/main" id="{12425F26-A64B-7D95-2485-FE8AF40F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22">
              <a:extLst>
                <a:ext uri="{FF2B5EF4-FFF2-40B4-BE49-F238E27FC236}">
                  <a16:creationId xmlns:a16="http://schemas.microsoft.com/office/drawing/2014/main" id="{2E07A129-7B59-01D9-A617-91000174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Oval 423">
              <a:extLst>
                <a:ext uri="{FF2B5EF4-FFF2-40B4-BE49-F238E27FC236}">
                  <a16:creationId xmlns:a16="http://schemas.microsoft.com/office/drawing/2014/main" id="{FDFD7E96-392F-D3DA-F1CB-4E49D9C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24">
              <a:extLst>
                <a:ext uri="{FF2B5EF4-FFF2-40B4-BE49-F238E27FC236}">
                  <a16:creationId xmlns:a16="http://schemas.microsoft.com/office/drawing/2014/main" id="{7C6C95A9-3F6A-AE0E-FDE7-E839CC49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25">
              <a:extLst>
                <a:ext uri="{FF2B5EF4-FFF2-40B4-BE49-F238E27FC236}">
                  <a16:creationId xmlns:a16="http://schemas.microsoft.com/office/drawing/2014/main" id="{18BD09AC-C195-E1D0-0C09-924BBB3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6">
              <a:extLst>
                <a:ext uri="{FF2B5EF4-FFF2-40B4-BE49-F238E27FC236}">
                  <a16:creationId xmlns:a16="http://schemas.microsoft.com/office/drawing/2014/main" id="{099C463A-C32B-B2BA-1CAC-33E73B8E4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38">
              <a:extLst>
                <a:ext uri="{FF2B5EF4-FFF2-40B4-BE49-F238E27FC236}">
                  <a16:creationId xmlns:a16="http://schemas.microsoft.com/office/drawing/2014/main" id="{12A33860-5D2A-2D78-295F-8CD5345B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39">
              <a:extLst>
                <a:ext uri="{FF2B5EF4-FFF2-40B4-BE49-F238E27FC236}">
                  <a16:creationId xmlns:a16="http://schemas.microsoft.com/office/drawing/2014/main" id="{B3D10206-E208-E679-035F-A556DDCD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440">
              <a:extLst>
                <a:ext uri="{FF2B5EF4-FFF2-40B4-BE49-F238E27FC236}">
                  <a16:creationId xmlns:a16="http://schemas.microsoft.com/office/drawing/2014/main" id="{A51EBC09-168E-0130-2159-309E28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41">
              <a:extLst>
                <a:ext uri="{FF2B5EF4-FFF2-40B4-BE49-F238E27FC236}">
                  <a16:creationId xmlns:a16="http://schemas.microsoft.com/office/drawing/2014/main" id="{C4402B8B-29A4-BF30-611B-8133336E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42">
              <a:extLst>
                <a:ext uri="{FF2B5EF4-FFF2-40B4-BE49-F238E27FC236}">
                  <a16:creationId xmlns:a16="http://schemas.microsoft.com/office/drawing/2014/main" id="{721509AE-D02C-9FEA-B587-8EBCBF09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Oval 443">
              <a:extLst>
                <a:ext uri="{FF2B5EF4-FFF2-40B4-BE49-F238E27FC236}">
                  <a16:creationId xmlns:a16="http://schemas.microsoft.com/office/drawing/2014/main" id="{787BC33F-D530-B0FE-C1F9-17CAF5A6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444">
              <a:extLst>
                <a:ext uri="{FF2B5EF4-FFF2-40B4-BE49-F238E27FC236}">
                  <a16:creationId xmlns:a16="http://schemas.microsoft.com/office/drawing/2014/main" id="{455A4D88-1EBA-304D-762B-3A0E9CB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45">
              <a:extLst>
                <a:ext uri="{FF2B5EF4-FFF2-40B4-BE49-F238E27FC236}">
                  <a16:creationId xmlns:a16="http://schemas.microsoft.com/office/drawing/2014/main" id="{FD53EBBF-8A5D-54E1-35C1-F0C852447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6">
              <a:extLst>
                <a:ext uri="{FF2B5EF4-FFF2-40B4-BE49-F238E27FC236}">
                  <a16:creationId xmlns:a16="http://schemas.microsoft.com/office/drawing/2014/main" id="{F7F4936A-9B65-208E-0C9D-19DD9DA3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58">
              <a:extLst>
                <a:ext uri="{FF2B5EF4-FFF2-40B4-BE49-F238E27FC236}">
                  <a16:creationId xmlns:a16="http://schemas.microsoft.com/office/drawing/2014/main" id="{36B1001A-8950-D531-5685-EDC322A91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59">
              <a:extLst>
                <a:ext uri="{FF2B5EF4-FFF2-40B4-BE49-F238E27FC236}">
                  <a16:creationId xmlns:a16="http://schemas.microsoft.com/office/drawing/2014/main" id="{FDB0D192-F3F2-0B2F-A58B-139DA206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460">
              <a:extLst>
                <a:ext uri="{FF2B5EF4-FFF2-40B4-BE49-F238E27FC236}">
                  <a16:creationId xmlns:a16="http://schemas.microsoft.com/office/drawing/2014/main" id="{84D317F8-6BDA-949C-ADB7-BB7ED355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461">
              <a:extLst>
                <a:ext uri="{FF2B5EF4-FFF2-40B4-BE49-F238E27FC236}">
                  <a16:creationId xmlns:a16="http://schemas.microsoft.com/office/drawing/2014/main" id="{259BDD6C-E6DB-ACF9-BD62-3A4C6750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62">
              <a:extLst>
                <a:ext uri="{FF2B5EF4-FFF2-40B4-BE49-F238E27FC236}">
                  <a16:creationId xmlns:a16="http://schemas.microsoft.com/office/drawing/2014/main" id="{689B75B9-2D80-9D74-C83D-31B73433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63">
              <a:extLst>
                <a:ext uri="{FF2B5EF4-FFF2-40B4-BE49-F238E27FC236}">
                  <a16:creationId xmlns:a16="http://schemas.microsoft.com/office/drawing/2014/main" id="{4EFF6B8D-BD63-97FF-83F2-596F9C57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64">
              <a:extLst>
                <a:ext uri="{FF2B5EF4-FFF2-40B4-BE49-F238E27FC236}">
                  <a16:creationId xmlns:a16="http://schemas.microsoft.com/office/drawing/2014/main" id="{9542918E-FD73-871E-3612-510D1C404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65">
              <a:extLst>
                <a:ext uri="{FF2B5EF4-FFF2-40B4-BE49-F238E27FC236}">
                  <a16:creationId xmlns:a16="http://schemas.microsoft.com/office/drawing/2014/main" id="{64048E43-342C-3461-54EA-1B89FBB1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6">
              <a:extLst>
                <a:ext uri="{FF2B5EF4-FFF2-40B4-BE49-F238E27FC236}">
                  <a16:creationId xmlns:a16="http://schemas.microsoft.com/office/drawing/2014/main" id="{1630A430-F2AD-5DA9-2559-77421119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78">
              <a:extLst>
                <a:ext uri="{FF2B5EF4-FFF2-40B4-BE49-F238E27FC236}">
                  <a16:creationId xmlns:a16="http://schemas.microsoft.com/office/drawing/2014/main" id="{415F4B21-115D-438C-2D95-209C6D2C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79">
              <a:extLst>
                <a:ext uri="{FF2B5EF4-FFF2-40B4-BE49-F238E27FC236}">
                  <a16:creationId xmlns:a16="http://schemas.microsoft.com/office/drawing/2014/main" id="{883A6B40-FF67-52EC-4734-F9AF04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80">
              <a:extLst>
                <a:ext uri="{FF2B5EF4-FFF2-40B4-BE49-F238E27FC236}">
                  <a16:creationId xmlns:a16="http://schemas.microsoft.com/office/drawing/2014/main" id="{1D34B30E-40A4-723C-F9B7-CE6966EF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81">
              <a:extLst>
                <a:ext uri="{FF2B5EF4-FFF2-40B4-BE49-F238E27FC236}">
                  <a16:creationId xmlns:a16="http://schemas.microsoft.com/office/drawing/2014/main" id="{6B1C4AB8-D854-FA07-6C8E-A5A5E77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82">
              <a:extLst>
                <a:ext uri="{FF2B5EF4-FFF2-40B4-BE49-F238E27FC236}">
                  <a16:creationId xmlns:a16="http://schemas.microsoft.com/office/drawing/2014/main" id="{03196FFB-60C8-1A61-DE5F-DA87EFB1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83">
              <a:extLst>
                <a:ext uri="{FF2B5EF4-FFF2-40B4-BE49-F238E27FC236}">
                  <a16:creationId xmlns:a16="http://schemas.microsoft.com/office/drawing/2014/main" id="{4966A9E6-A74B-84DA-3AB8-430F05EA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84">
              <a:extLst>
                <a:ext uri="{FF2B5EF4-FFF2-40B4-BE49-F238E27FC236}">
                  <a16:creationId xmlns:a16="http://schemas.microsoft.com/office/drawing/2014/main" id="{0D54B2A3-5E00-C2E7-04E6-391DED8C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85">
              <a:extLst>
                <a:ext uri="{FF2B5EF4-FFF2-40B4-BE49-F238E27FC236}">
                  <a16:creationId xmlns:a16="http://schemas.microsoft.com/office/drawing/2014/main" id="{2F5C6050-56B9-0E99-EC56-B8EC33FE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Oval 486">
              <a:extLst>
                <a:ext uri="{FF2B5EF4-FFF2-40B4-BE49-F238E27FC236}">
                  <a16:creationId xmlns:a16="http://schemas.microsoft.com/office/drawing/2014/main" id="{4762E9A9-9270-BF9B-4A0B-B1707E5A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498">
              <a:extLst>
                <a:ext uri="{FF2B5EF4-FFF2-40B4-BE49-F238E27FC236}">
                  <a16:creationId xmlns:a16="http://schemas.microsoft.com/office/drawing/2014/main" id="{BA6C803E-54BF-A106-A560-3C99E853D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499">
              <a:extLst>
                <a:ext uri="{FF2B5EF4-FFF2-40B4-BE49-F238E27FC236}">
                  <a16:creationId xmlns:a16="http://schemas.microsoft.com/office/drawing/2014/main" id="{2F3D6513-6C12-8C4E-8DEC-0C8EE3E11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00">
              <a:extLst>
                <a:ext uri="{FF2B5EF4-FFF2-40B4-BE49-F238E27FC236}">
                  <a16:creationId xmlns:a16="http://schemas.microsoft.com/office/drawing/2014/main" id="{DDAC18A7-FEE2-F005-7D3E-035FAB8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501">
              <a:extLst>
                <a:ext uri="{FF2B5EF4-FFF2-40B4-BE49-F238E27FC236}">
                  <a16:creationId xmlns:a16="http://schemas.microsoft.com/office/drawing/2014/main" id="{58EAA11F-2531-E7E9-4665-4C5A595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502">
              <a:extLst>
                <a:ext uri="{FF2B5EF4-FFF2-40B4-BE49-F238E27FC236}">
                  <a16:creationId xmlns:a16="http://schemas.microsoft.com/office/drawing/2014/main" id="{F72F5351-9B83-E8B2-DCF6-6CA67DE53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503">
              <a:extLst>
                <a:ext uri="{FF2B5EF4-FFF2-40B4-BE49-F238E27FC236}">
                  <a16:creationId xmlns:a16="http://schemas.microsoft.com/office/drawing/2014/main" id="{BC2763A8-5AEA-4542-1A73-4CA69D18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504">
              <a:extLst>
                <a:ext uri="{FF2B5EF4-FFF2-40B4-BE49-F238E27FC236}">
                  <a16:creationId xmlns:a16="http://schemas.microsoft.com/office/drawing/2014/main" id="{168BA17E-4672-6558-F49E-674AD765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505">
              <a:extLst>
                <a:ext uri="{FF2B5EF4-FFF2-40B4-BE49-F238E27FC236}">
                  <a16:creationId xmlns:a16="http://schemas.microsoft.com/office/drawing/2014/main" id="{9DF9D880-AFCA-CF0A-8055-75E45A97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6">
              <a:extLst>
                <a:ext uri="{FF2B5EF4-FFF2-40B4-BE49-F238E27FC236}">
                  <a16:creationId xmlns:a16="http://schemas.microsoft.com/office/drawing/2014/main" id="{6F6EC4A8-65A1-FBE8-2C12-6A3DD3F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Oval 518">
              <a:extLst>
                <a:ext uri="{FF2B5EF4-FFF2-40B4-BE49-F238E27FC236}">
                  <a16:creationId xmlns:a16="http://schemas.microsoft.com/office/drawing/2014/main" id="{66E58AEA-5BE1-DF37-5DA5-8275BB6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19">
              <a:extLst>
                <a:ext uri="{FF2B5EF4-FFF2-40B4-BE49-F238E27FC236}">
                  <a16:creationId xmlns:a16="http://schemas.microsoft.com/office/drawing/2014/main" id="{AEAAECA5-BC97-E8CA-023C-A850BB08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20">
              <a:extLst>
                <a:ext uri="{FF2B5EF4-FFF2-40B4-BE49-F238E27FC236}">
                  <a16:creationId xmlns:a16="http://schemas.microsoft.com/office/drawing/2014/main" id="{0722834B-486C-7822-5015-AEBCE701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21">
              <a:extLst>
                <a:ext uri="{FF2B5EF4-FFF2-40B4-BE49-F238E27FC236}">
                  <a16:creationId xmlns:a16="http://schemas.microsoft.com/office/drawing/2014/main" id="{CC256974-C51E-3E08-B54B-4A40CC6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22">
              <a:extLst>
                <a:ext uri="{FF2B5EF4-FFF2-40B4-BE49-F238E27FC236}">
                  <a16:creationId xmlns:a16="http://schemas.microsoft.com/office/drawing/2014/main" id="{98C17D6B-814F-B76F-51EE-BCAA8775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23">
              <a:extLst>
                <a:ext uri="{FF2B5EF4-FFF2-40B4-BE49-F238E27FC236}">
                  <a16:creationId xmlns:a16="http://schemas.microsoft.com/office/drawing/2014/main" id="{7D0BA41D-45DC-1F42-89C5-3B770D1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524">
              <a:extLst>
                <a:ext uri="{FF2B5EF4-FFF2-40B4-BE49-F238E27FC236}">
                  <a16:creationId xmlns:a16="http://schemas.microsoft.com/office/drawing/2014/main" id="{3B5C7677-95E0-27C4-14F6-65C04736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25">
              <a:extLst>
                <a:ext uri="{FF2B5EF4-FFF2-40B4-BE49-F238E27FC236}">
                  <a16:creationId xmlns:a16="http://schemas.microsoft.com/office/drawing/2014/main" id="{B276CAAA-4345-FDA6-EFB0-CFE2ED412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6">
              <a:extLst>
                <a:ext uri="{FF2B5EF4-FFF2-40B4-BE49-F238E27FC236}">
                  <a16:creationId xmlns:a16="http://schemas.microsoft.com/office/drawing/2014/main" id="{51A0ED6F-695B-B659-46A4-BD0E6597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38">
              <a:extLst>
                <a:ext uri="{FF2B5EF4-FFF2-40B4-BE49-F238E27FC236}">
                  <a16:creationId xmlns:a16="http://schemas.microsoft.com/office/drawing/2014/main" id="{DF37DF1B-B926-D842-E49B-26A15143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39">
              <a:extLst>
                <a:ext uri="{FF2B5EF4-FFF2-40B4-BE49-F238E27FC236}">
                  <a16:creationId xmlns:a16="http://schemas.microsoft.com/office/drawing/2014/main" id="{BC7266E5-3CB7-4BB6-4565-162D4AD2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Oval 540">
              <a:extLst>
                <a:ext uri="{FF2B5EF4-FFF2-40B4-BE49-F238E27FC236}">
                  <a16:creationId xmlns:a16="http://schemas.microsoft.com/office/drawing/2014/main" id="{1A67E7FE-160E-B7CD-F6F0-3F7631F1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Oval 541">
              <a:extLst>
                <a:ext uri="{FF2B5EF4-FFF2-40B4-BE49-F238E27FC236}">
                  <a16:creationId xmlns:a16="http://schemas.microsoft.com/office/drawing/2014/main" id="{8723EBED-0FF9-E79E-9168-800AAFF3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42">
              <a:extLst>
                <a:ext uri="{FF2B5EF4-FFF2-40B4-BE49-F238E27FC236}">
                  <a16:creationId xmlns:a16="http://schemas.microsoft.com/office/drawing/2014/main" id="{27A3E18D-0AF0-342B-2F7F-8D95ECEC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43">
              <a:extLst>
                <a:ext uri="{FF2B5EF4-FFF2-40B4-BE49-F238E27FC236}">
                  <a16:creationId xmlns:a16="http://schemas.microsoft.com/office/drawing/2014/main" id="{79934ACD-B4DA-3C00-3834-933BB422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44">
              <a:extLst>
                <a:ext uri="{FF2B5EF4-FFF2-40B4-BE49-F238E27FC236}">
                  <a16:creationId xmlns:a16="http://schemas.microsoft.com/office/drawing/2014/main" id="{A8C91725-39EC-5D78-3C72-20E4E10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45">
              <a:extLst>
                <a:ext uri="{FF2B5EF4-FFF2-40B4-BE49-F238E27FC236}">
                  <a16:creationId xmlns:a16="http://schemas.microsoft.com/office/drawing/2014/main" id="{FD04B0CB-215B-C65B-2502-11D5D677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546">
              <a:extLst>
                <a:ext uri="{FF2B5EF4-FFF2-40B4-BE49-F238E27FC236}">
                  <a16:creationId xmlns:a16="http://schemas.microsoft.com/office/drawing/2014/main" id="{E1C29662-3F74-7225-CDD2-C8E411A0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558">
              <a:extLst>
                <a:ext uri="{FF2B5EF4-FFF2-40B4-BE49-F238E27FC236}">
                  <a16:creationId xmlns:a16="http://schemas.microsoft.com/office/drawing/2014/main" id="{7FC3C914-B401-BB3E-1493-C76EFF58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59">
              <a:extLst>
                <a:ext uri="{FF2B5EF4-FFF2-40B4-BE49-F238E27FC236}">
                  <a16:creationId xmlns:a16="http://schemas.microsoft.com/office/drawing/2014/main" id="{17A568BE-3F09-9398-AB6C-13139C7A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Oval 560">
              <a:extLst>
                <a:ext uri="{FF2B5EF4-FFF2-40B4-BE49-F238E27FC236}">
                  <a16:creationId xmlns:a16="http://schemas.microsoft.com/office/drawing/2014/main" id="{FF1480DA-C366-F8C4-C5DF-F0747EA0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Oval 561">
              <a:extLst>
                <a:ext uri="{FF2B5EF4-FFF2-40B4-BE49-F238E27FC236}">
                  <a16:creationId xmlns:a16="http://schemas.microsoft.com/office/drawing/2014/main" id="{1D8402A5-90E4-1BF4-1342-944D4EE4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62">
              <a:extLst>
                <a:ext uri="{FF2B5EF4-FFF2-40B4-BE49-F238E27FC236}">
                  <a16:creationId xmlns:a16="http://schemas.microsoft.com/office/drawing/2014/main" id="{815D2393-8386-581E-EBBD-13995ACF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63">
              <a:extLst>
                <a:ext uri="{FF2B5EF4-FFF2-40B4-BE49-F238E27FC236}">
                  <a16:creationId xmlns:a16="http://schemas.microsoft.com/office/drawing/2014/main" id="{42696A4D-C98B-F9E9-AD0A-222BD597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64">
              <a:extLst>
                <a:ext uri="{FF2B5EF4-FFF2-40B4-BE49-F238E27FC236}">
                  <a16:creationId xmlns:a16="http://schemas.microsoft.com/office/drawing/2014/main" id="{953675CF-0E79-5DF3-8387-D93BB1D61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65">
              <a:extLst>
                <a:ext uri="{FF2B5EF4-FFF2-40B4-BE49-F238E27FC236}">
                  <a16:creationId xmlns:a16="http://schemas.microsoft.com/office/drawing/2014/main" id="{691C7A8F-DC56-7288-4D5E-FC7AEF875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566">
              <a:extLst>
                <a:ext uri="{FF2B5EF4-FFF2-40B4-BE49-F238E27FC236}">
                  <a16:creationId xmlns:a16="http://schemas.microsoft.com/office/drawing/2014/main" id="{64A4BB3A-242D-3C10-82F1-9CF256BC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578">
              <a:extLst>
                <a:ext uri="{FF2B5EF4-FFF2-40B4-BE49-F238E27FC236}">
                  <a16:creationId xmlns:a16="http://schemas.microsoft.com/office/drawing/2014/main" id="{D4E112E4-F7D8-5AF2-0C88-6374587E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79">
              <a:extLst>
                <a:ext uri="{FF2B5EF4-FFF2-40B4-BE49-F238E27FC236}">
                  <a16:creationId xmlns:a16="http://schemas.microsoft.com/office/drawing/2014/main" id="{27D13CB9-5E06-E789-AA9B-0F7EEE68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80">
              <a:extLst>
                <a:ext uri="{FF2B5EF4-FFF2-40B4-BE49-F238E27FC236}">
                  <a16:creationId xmlns:a16="http://schemas.microsoft.com/office/drawing/2014/main" id="{16F91511-7B41-2AA0-A26D-1E78F98F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81">
              <a:extLst>
                <a:ext uri="{FF2B5EF4-FFF2-40B4-BE49-F238E27FC236}">
                  <a16:creationId xmlns:a16="http://schemas.microsoft.com/office/drawing/2014/main" id="{46D9FB95-3B72-223D-663B-A66BC643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82">
              <a:extLst>
                <a:ext uri="{FF2B5EF4-FFF2-40B4-BE49-F238E27FC236}">
                  <a16:creationId xmlns:a16="http://schemas.microsoft.com/office/drawing/2014/main" id="{47C7F0C8-69A1-4A1C-3110-032BFBB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Oval 583">
              <a:extLst>
                <a:ext uri="{FF2B5EF4-FFF2-40B4-BE49-F238E27FC236}">
                  <a16:creationId xmlns:a16="http://schemas.microsoft.com/office/drawing/2014/main" id="{7C56413F-847D-A66A-06FD-61BAE4C56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84">
              <a:extLst>
                <a:ext uri="{FF2B5EF4-FFF2-40B4-BE49-F238E27FC236}">
                  <a16:creationId xmlns:a16="http://schemas.microsoft.com/office/drawing/2014/main" id="{71E6FB58-42FD-C39F-0618-1CF54836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85">
              <a:extLst>
                <a:ext uri="{FF2B5EF4-FFF2-40B4-BE49-F238E27FC236}">
                  <a16:creationId xmlns:a16="http://schemas.microsoft.com/office/drawing/2014/main" id="{60072C04-BF23-C23D-13F3-B4D130F1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6">
              <a:extLst>
                <a:ext uri="{FF2B5EF4-FFF2-40B4-BE49-F238E27FC236}">
                  <a16:creationId xmlns:a16="http://schemas.microsoft.com/office/drawing/2014/main" id="{C4E819E7-FB19-73D6-700F-69152A9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98">
              <a:extLst>
                <a:ext uri="{FF2B5EF4-FFF2-40B4-BE49-F238E27FC236}">
                  <a16:creationId xmlns:a16="http://schemas.microsoft.com/office/drawing/2014/main" id="{846B525B-1190-DD2E-C4DD-75F3AA7C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99">
              <a:extLst>
                <a:ext uri="{FF2B5EF4-FFF2-40B4-BE49-F238E27FC236}">
                  <a16:creationId xmlns:a16="http://schemas.microsoft.com/office/drawing/2014/main" id="{D74CD22D-F495-5579-DA78-14E3BECF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600">
              <a:extLst>
                <a:ext uri="{FF2B5EF4-FFF2-40B4-BE49-F238E27FC236}">
                  <a16:creationId xmlns:a16="http://schemas.microsoft.com/office/drawing/2014/main" id="{F469D46C-D189-9C7C-0E5C-814927960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601">
              <a:extLst>
                <a:ext uri="{FF2B5EF4-FFF2-40B4-BE49-F238E27FC236}">
                  <a16:creationId xmlns:a16="http://schemas.microsoft.com/office/drawing/2014/main" id="{0414734B-B99A-AC6C-A2BD-FAF98642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602">
              <a:extLst>
                <a:ext uri="{FF2B5EF4-FFF2-40B4-BE49-F238E27FC236}">
                  <a16:creationId xmlns:a16="http://schemas.microsoft.com/office/drawing/2014/main" id="{DDD60A29-A8BC-3196-E111-CA33F43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Oval 603">
              <a:extLst>
                <a:ext uri="{FF2B5EF4-FFF2-40B4-BE49-F238E27FC236}">
                  <a16:creationId xmlns:a16="http://schemas.microsoft.com/office/drawing/2014/main" id="{EDF7134F-5EE7-F384-36C9-A6470E43F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Oval 604">
              <a:extLst>
                <a:ext uri="{FF2B5EF4-FFF2-40B4-BE49-F238E27FC236}">
                  <a16:creationId xmlns:a16="http://schemas.microsoft.com/office/drawing/2014/main" id="{FA1FEBCE-3CAC-1B79-58B9-92F5D42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605">
              <a:extLst>
                <a:ext uri="{FF2B5EF4-FFF2-40B4-BE49-F238E27FC236}">
                  <a16:creationId xmlns:a16="http://schemas.microsoft.com/office/drawing/2014/main" id="{038AB99D-57B1-D3B3-34A2-99C00834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6">
              <a:extLst>
                <a:ext uri="{FF2B5EF4-FFF2-40B4-BE49-F238E27FC236}">
                  <a16:creationId xmlns:a16="http://schemas.microsoft.com/office/drawing/2014/main" id="{5292A1F7-7602-8DE3-0709-7ED62DC18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BA103533-DD08-19B9-786D-079AA5998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" name="Group 895">
            <a:extLst>
              <a:ext uri="{FF2B5EF4-FFF2-40B4-BE49-F238E27FC236}">
                <a16:creationId xmlns:a16="http://schemas.microsoft.com/office/drawing/2014/main" id="{2522249B-51E6-3131-F40B-E462FE49CE1D}"/>
              </a:ext>
            </a:extLst>
          </p:cNvPr>
          <p:cNvGrpSpPr/>
          <p:nvPr userDrawn="1"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id="{2B0E972C-DD8E-14DD-8B04-053CBAED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D9AE9480-FBD0-7154-DBA8-46A14E2D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AA0ED537-B92C-D3E8-369C-8952D0E6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FC92FA4D-7ADD-E079-F49C-B2FDA9ADB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690D51D2-7BB1-C6B8-8384-16C76C5B0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2E058883-9132-34D2-D315-61C9CF42C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4" name="Freeform 881">
            <a:extLst>
              <a:ext uri="{FF2B5EF4-FFF2-40B4-BE49-F238E27FC236}">
                <a16:creationId xmlns:a16="http://schemas.microsoft.com/office/drawing/2014/main" id="{621FDAFB-7F20-C923-F854-5671DFB9486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4702" y="0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8331CC6-3D7B-C927-AE82-6BE485D04D11}"/>
              </a:ext>
            </a:extLst>
          </p:cNvPr>
          <p:cNvGrpSpPr/>
          <p:nvPr userDrawn="1"/>
        </p:nvGrpSpPr>
        <p:grpSpPr>
          <a:xfrm>
            <a:off x="8273608" y="4200584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35" name="Oval 357">
              <a:extLst>
                <a:ext uri="{FF2B5EF4-FFF2-40B4-BE49-F238E27FC236}">
                  <a16:creationId xmlns:a16="http://schemas.microsoft.com/office/drawing/2014/main" id="{1DAD88F7-4B42-EFC0-AF04-E40FE058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58">
              <a:extLst>
                <a:ext uri="{FF2B5EF4-FFF2-40B4-BE49-F238E27FC236}">
                  <a16:creationId xmlns:a16="http://schemas.microsoft.com/office/drawing/2014/main" id="{82E98E92-6920-B943-0F80-5228ACA2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59">
              <a:extLst>
                <a:ext uri="{FF2B5EF4-FFF2-40B4-BE49-F238E27FC236}">
                  <a16:creationId xmlns:a16="http://schemas.microsoft.com/office/drawing/2014/main" id="{3D5206C6-B0CD-76A3-E421-984E7777F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60">
              <a:extLst>
                <a:ext uri="{FF2B5EF4-FFF2-40B4-BE49-F238E27FC236}">
                  <a16:creationId xmlns:a16="http://schemas.microsoft.com/office/drawing/2014/main" id="{8F2D5EED-F747-CFE2-359A-73096FC4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61">
              <a:extLst>
                <a:ext uri="{FF2B5EF4-FFF2-40B4-BE49-F238E27FC236}">
                  <a16:creationId xmlns:a16="http://schemas.microsoft.com/office/drawing/2014/main" id="{6C081B5F-F5BB-5F8E-E761-F3291029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Freeform 362">
              <a:extLst>
                <a:ext uri="{FF2B5EF4-FFF2-40B4-BE49-F238E27FC236}">
                  <a16:creationId xmlns:a16="http://schemas.microsoft.com/office/drawing/2014/main" id="{C7EB3274-67A3-292B-71C6-15349121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Freeform 363">
              <a:extLst>
                <a:ext uri="{FF2B5EF4-FFF2-40B4-BE49-F238E27FC236}">
                  <a16:creationId xmlns:a16="http://schemas.microsoft.com/office/drawing/2014/main" id="{4825555E-EB4E-BB4D-6430-8AE6BA0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64">
              <a:extLst>
                <a:ext uri="{FF2B5EF4-FFF2-40B4-BE49-F238E27FC236}">
                  <a16:creationId xmlns:a16="http://schemas.microsoft.com/office/drawing/2014/main" id="{06D83182-87A9-2B24-30F8-5C5B3A4B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65">
              <a:extLst>
                <a:ext uri="{FF2B5EF4-FFF2-40B4-BE49-F238E27FC236}">
                  <a16:creationId xmlns:a16="http://schemas.microsoft.com/office/drawing/2014/main" id="{B15B57D9-A06A-3FB8-6E44-5EF9584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77">
              <a:extLst>
                <a:ext uri="{FF2B5EF4-FFF2-40B4-BE49-F238E27FC236}">
                  <a16:creationId xmlns:a16="http://schemas.microsoft.com/office/drawing/2014/main" id="{4F64B168-81B0-93FA-FD1C-D240F374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78">
              <a:extLst>
                <a:ext uri="{FF2B5EF4-FFF2-40B4-BE49-F238E27FC236}">
                  <a16:creationId xmlns:a16="http://schemas.microsoft.com/office/drawing/2014/main" id="{CB8E9734-6805-E028-86D2-211CDEB3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Oval 379">
              <a:extLst>
                <a:ext uri="{FF2B5EF4-FFF2-40B4-BE49-F238E27FC236}">
                  <a16:creationId xmlns:a16="http://schemas.microsoft.com/office/drawing/2014/main" id="{990B0478-6D5F-8A87-83A4-C352BF20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Oval 380">
              <a:extLst>
                <a:ext uri="{FF2B5EF4-FFF2-40B4-BE49-F238E27FC236}">
                  <a16:creationId xmlns:a16="http://schemas.microsoft.com/office/drawing/2014/main" id="{FC6A9498-8680-C111-47F6-2A00EA6F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81">
              <a:extLst>
                <a:ext uri="{FF2B5EF4-FFF2-40B4-BE49-F238E27FC236}">
                  <a16:creationId xmlns:a16="http://schemas.microsoft.com/office/drawing/2014/main" id="{1F5912B7-3528-2279-EB3A-27483579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Freeform 382">
              <a:extLst>
                <a:ext uri="{FF2B5EF4-FFF2-40B4-BE49-F238E27FC236}">
                  <a16:creationId xmlns:a16="http://schemas.microsoft.com/office/drawing/2014/main" id="{721EED9D-E3EB-683C-26F6-7B064DB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Freeform 383">
              <a:extLst>
                <a:ext uri="{FF2B5EF4-FFF2-40B4-BE49-F238E27FC236}">
                  <a16:creationId xmlns:a16="http://schemas.microsoft.com/office/drawing/2014/main" id="{6CBEA68D-4493-0340-BA6E-0ACA887B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384">
              <a:extLst>
                <a:ext uri="{FF2B5EF4-FFF2-40B4-BE49-F238E27FC236}">
                  <a16:creationId xmlns:a16="http://schemas.microsoft.com/office/drawing/2014/main" id="{AA3E905A-1CC7-3516-9925-0A0471E6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385">
              <a:extLst>
                <a:ext uri="{FF2B5EF4-FFF2-40B4-BE49-F238E27FC236}">
                  <a16:creationId xmlns:a16="http://schemas.microsoft.com/office/drawing/2014/main" id="{6BA17AC7-2E06-7FA1-FA30-79D137B2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397">
              <a:extLst>
                <a:ext uri="{FF2B5EF4-FFF2-40B4-BE49-F238E27FC236}">
                  <a16:creationId xmlns:a16="http://schemas.microsoft.com/office/drawing/2014/main" id="{AE135C53-A6DF-4995-8475-8667FABD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398">
              <a:extLst>
                <a:ext uri="{FF2B5EF4-FFF2-40B4-BE49-F238E27FC236}">
                  <a16:creationId xmlns:a16="http://schemas.microsoft.com/office/drawing/2014/main" id="{081D0BFA-9AE0-6082-6752-96E8E1A6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Oval 399">
              <a:extLst>
                <a:ext uri="{FF2B5EF4-FFF2-40B4-BE49-F238E27FC236}">
                  <a16:creationId xmlns:a16="http://schemas.microsoft.com/office/drawing/2014/main" id="{C62689BD-4795-94A1-2ADD-4F4ACA9F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Oval 400">
              <a:extLst>
                <a:ext uri="{FF2B5EF4-FFF2-40B4-BE49-F238E27FC236}">
                  <a16:creationId xmlns:a16="http://schemas.microsoft.com/office/drawing/2014/main" id="{B6C57751-9774-8D95-62F9-F45EC98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01">
              <a:extLst>
                <a:ext uri="{FF2B5EF4-FFF2-40B4-BE49-F238E27FC236}">
                  <a16:creationId xmlns:a16="http://schemas.microsoft.com/office/drawing/2014/main" id="{ED03AFB9-D96F-FE80-BC10-5A3C90F2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02">
              <a:extLst>
                <a:ext uri="{FF2B5EF4-FFF2-40B4-BE49-F238E27FC236}">
                  <a16:creationId xmlns:a16="http://schemas.microsoft.com/office/drawing/2014/main" id="{9644E079-2B37-393D-311A-F4424E9D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03">
              <a:extLst>
                <a:ext uri="{FF2B5EF4-FFF2-40B4-BE49-F238E27FC236}">
                  <a16:creationId xmlns:a16="http://schemas.microsoft.com/office/drawing/2014/main" id="{4626B771-1D45-8F24-3119-4A913A6B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04">
              <a:extLst>
                <a:ext uri="{FF2B5EF4-FFF2-40B4-BE49-F238E27FC236}">
                  <a16:creationId xmlns:a16="http://schemas.microsoft.com/office/drawing/2014/main" id="{476EEBC2-A1B5-BE19-18BE-BBB0C68D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Freeform 405">
              <a:extLst>
                <a:ext uri="{FF2B5EF4-FFF2-40B4-BE49-F238E27FC236}">
                  <a16:creationId xmlns:a16="http://schemas.microsoft.com/office/drawing/2014/main" id="{E704E6DD-1DD7-9D07-561C-9A3ED5C5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18">
              <a:extLst>
                <a:ext uri="{FF2B5EF4-FFF2-40B4-BE49-F238E27FC236}">
                  <a16:creationId xmlns:a16="http://schemas.microsoft.com/office/drawing/2014/main" id="{E71AED59-8C4E-F2F8-2A54-86AFE716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19">
              <a:extLst>
                <a:ext uri="{FF2B5EF4-FFF2-40B4-BE49-F238E27FC236}">
                  <a16:creationId xmlns:a16="http://schemas.microsoft.com/office/drawing/2014/main" id="{AAE198AF-BD71-7929-04BD-CB5702521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0">
              <a:extLst>
                <a:ext uri="{FF2B5EF4-FFF2-40B4-BE49-F238E27FC236}">
                  <a16:creationId xmlns:a16="http://schemas.microsoft.com/office/drawing/2014/main" id="{E0D6453D-5FF2-ED80-C461-D6C295C4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21">
              <a:extLst>
                <a:ext uri="{FF2B5EF4-FFF2-40B4-BE49-F238E27FC236}">
                  <a16:creationId xmlns:a16="http://schemas.microsoft.com/office/drawing/2014/main" id="{394C4F48-CF5D-1C80-1D87-69EFC88D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22">
              <a:extLst>
                <a:ext uri="{FF2B5EF4-FFF2-40B4-BE49-F238E27FC236}">
                  <a16:creationId xmlns:a16="http://schemas.microsoft.com/office/drawing/2014/main" id="{FD554CEF-D17C-E137-7A9F-783AF611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Oval 423">
              <a:extLst>
                <a:ext uri="{FF2B5EF4-FFF2-40B4-BE49-F238E27FC236}">
                  <a16:creationId xmlns:a16="http://schemas.microsoft.com/office/drawing/2014/main" id="{20FC3864-726C-554D-DF2C-3D436AC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24">
              <a:extLst>
                <a:ext uri="{FF2B5EF4-FFF2-40B4-BE49-F238E27FC236}">
                  <a16:creationId xmlns:a16="http://schemas.microsoft.com/office/drawing/2014/main" id="{FAB7A66F-3EEE-0BC0-79B2-C3EA7E72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25">
              <a:extLst>
                <a:ext uri="{FF2B5EF4-FFF2-40B4-BE49-F238E27FC236}">
                  <a16:creationId xmlns:a16="http://schemas.microsoft.com/office/drawing/2014/main" id="{85AFD2E9-5A40-F9CA-B8C3-0EF9C13D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Freeform 426">
              <a:extLst>
                <a:ext uri="{FF2B5EF4-FFF2-40B4-BE49-F238E27FC236}">
                  <a16:creationId xmlns:a16="http://schemas.microsoft.com/office/drawing/2014/main" id="{F2287618-47B0-3F4C-BC67-E5C3FBDF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Freeform 438">
              <a:extLst>
                <a:ext uri="{FF2B5EF4-FFF2-40B4-BE49-F238E27FC236}">
                  <a16:creationId xmlns:a16="http://schemas.microsoft.com/office/drawing/2014/main" id="{6FE256CC-A3DE-0720-E551-68EA891D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39">
              <a:extLst>
                <a:ext uri="{FF2B5EF4-FFF2-40B4-BE49-F238E27FC236}">
                  <a16:creationId xmlns:a16="http://schemas.microsoft.com/office/drawing/2014/main" id="{57D7D052-90B1-CD3E-F5ED-F4034146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0">
              <a:extLst>
                <a:ext uri="{FF2B5EF4-FFF2-40B4-BE49-F238E27FC236}">
                  <a16:creationId xmlns:a16="http://schemas.microsoft.com/office/drawing/2014/main" id="{9353C1EA-3C4B-3D8A-4F50-20102441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41">
              <a:extLst>
                <a:ext uri="{FF2B5EF4-FFF2-40B4-BE49-F238E27FC236}">
                  <a16:creationId xmlns:a16="http://schemas.microsoft.com/office/drawing/2014/main" id="{1D8EC528-17F5-8FC4-1552-846F014B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42">
              <a:extLst>
                <a:ext uri="{FF2B5EF4-FFF2-40B4-BE49-F238E27FC236}">
                  <a16:creationId xmlns:a16="http://schemas.microsoft.com/office/drawing/2014/main" id="{168140DA-C650-BBB7-1530-29F1F784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Oval 443">
              <a:extLst>
                <a:ext uri="{FF2B5EF4-FFF2-40B4-BE49-F238E27FC236}">
                  <a16:creationId xmlns:a16="http://schemas.microsoft.com/office/drawing/2014/main" id="{3613AAEC-B2DE-E1DE-1E2D-F1E98331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Oval 444">
              <a:extLst>
                <a:ext uri="{FF2B5EF4-FFF2-40B4-BE49-F238E27FC236}">
                  <a16:creationId xmlns:a16="http://schemas.microsoft.com/office/drawing/2014/main" id="{DAE9A987-337A-81FB-E4AB-BD9B49D3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45">
              <a:extLst>
                <a:ext uri="{FF2B5EF4-FFF2-40B4-BE49-F238E27FC236}">
                  <a16:creationId xmlns:a16="http://schemas.microsoft.com/office/drawing/2014/main" id="{34E73F57-607A-7114-7041-195490B2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46">
              <a:extLst>
                <a:ext uri="{FF2B5EF4-FFF2-40B4-BE49-F238E27FC236}">
                  <a16:creationId xmlns:a16="http://schemas.microsoft.com/office/drawing/2014/main" id="{FD0DB570-8799-6CD4-2E02-0A3209C5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58">
              <a:extLst>
                <a:ext uri="{FF2B5EF4-FFF2-40B4-BE49-F238E27FC236}">
                  <a16:creationId xmlns:a16="http://schemas.microsoft.com/office/drawing/2014/main" id="{FAF01791-5A27-C725-5ED9-4CCF1F46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59">
              <a:extLst>
                <a:ext uri="{FF2B5EF4-FFF2-40B4-BE49-F238E27FC236}">
                  <a16:creationId xmlns:a16="http://schemas.microsoft.com/office/drawing/2014/main" id="{92016EFE-3518-E010-15B5-D647BAB2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0">
              <a:extLst>
                <a:ext uri="{FF2B5EF4-FFF2-40B4-BE49-F238E27FC236}">
                  <a16:creationId xmlns:a16="http://schemas.microsoft.com/office/drawing/2014/main" id="{1DA3C034-EC09-C9B5-4067-ED831CED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61">
              <a:extLst>
                <a:ext uri="{FF2B5EF4-FFF2-40B4-BE49-F238E27FC236}">
                  <a16:creationId xmlns:a16="http://schemas.microsoft.com/office/drawing/2014/main" id="{D37329AF-8338-2D66-1619-4B117366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62">
              <a:extLst>
                <a:ext uri="{FF2B5EF4-FFF2-40B4-BE49-F238E27FC236}">
                  <a16:creationId xmlns:a16="http://schemas.microsoft.com/office/drawing/2014/main" id="{2A84D235-544D-3D87-4530-045182AD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63">
              <a:extLst>
                <a:ext uri="{FF2B5EF4-FFF2-40B4-BE49-F238E27FC236}">
                  <a16:creationId xmlns:a16="http://schemas.microsoft.com/office/drawing/2014/main" id="{0E9C4906-75FC-FED7-562F-5A9EF16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64">
              <a:extLst>
                <a:ext uri="{FF2B5EF4-FFF2-40B4-BE49-F238E27FC236}">
                  <a16:creationId xmlns:a16="http://schemas.microsoft.com/office/drawing/2014/main" id="{39387CE3-69FF-BF82-363A-E5A28A39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65">
              <a:extLst>
                <a:ext uri="{FF2B5EF4-FFF2-40B4-BE49-F238E27FC236}">
                  <a16:creationId xmlns:a16="http://schemas.microsoft.com/office/drawing/2014/main" id="{78028CD4-6F2F-ADAF-559C-975279CA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66">
              <a:extLst>
                <a:ext uri="{FF2B5EF4-FFF2-40B4-BE49-F238E27FC236}">
                  <a16:creationId xmlns:a16="http://schemas.microsoft.com/office/drawing/2014/main" id="{6ACF5758-C196-1C13-1B5A-412035BB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78">
              <a:extLst>
                <a:ext uri="{FF2B5EF4-FFF2-40B4-BE49-F238E27FC236}">
                  <a16:creationId xmlns:a16="http://schemas.microsoft.com/office/drawing/2014/main" id="{2A877D03-BABD-40D2-73D0-3B48676D3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79">
              <a:extLst>
                <a:ext uri="{FF2B5EF4-FFF2-40B4-BE49-F238E27FC236}">
                  <a16:creationId xmlns:a16="http://schemas.microsoft.com/office/drawing/2014/main" id="{6827547E-AE36-2CA7-1165-2546823A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480">
              <a:extLst>
                <a:ext uri="{FF2B5EF4-FFF2-40B4-BE49-F238E27FC236}">
                  <a16:creationId xmlns:a16="http://schemas.microsoft.com/office/drawing/2014/main" id="{9CC4B829-5965-5CD5-3C3C-EC985E99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481">
              <a:extLst>
                <a:ext uri="{FF2B5EF4-FFF2-40B4-BE49-F238E27FC236}">
                  <a16:creationId xmlns:a16="http://schemas.microsoft.com/office/drawing/2014/main" id="{36D15D26-3D11-8CA8-5798-45B6177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482">
              <a:extLst>
                <a:ext uri="{FF2B5EF4-FFF2-40B4-BE49-F238E27FC236}">
                  <a16:creationId xmlns:a16="http://schemas.microsoft.com/office/drawing/2014/main" id="{AC18E4A0-7A3E-383A-8D12-2FBEE277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483">
              <a:extLst>
                <a:ext uri="{FF2B5EF4-FFF2-40B4-BE49-F238E27FC236}">
                  <a16:creationId xmlns:a16="http://schemas.microsoft.com/office/drawing/2014/main" id="{F6123F0E-9611-053A-E940-A3438F0F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484">
              <a:extLst>
                <a:ext uri="{FF2B5EF4-FFF2-40B4-BE49-F238E27FC236}">
                  <a16:creationId xmlns:a16="http://schemas.microsoft.com/office/drawing/2014/main" id="{D8D1B729-D8E3-7139-6363-5B62C9A9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485">
              <a:extLst>
                <a:ext uri="{FF2B5EF4-FFF2-40B4-BE49-F238E27FC236}">
                  <a16:creationId xmlns:a16="http://schemas.microsoft.com/office/drawing/2014/main" id="{BFD1E1D8-FCE2-4885-0CCE-24B57C498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486">
              <a:extLst>
                <a:ext uri="{FF2B5EF4-FFF2-40B4-BE49-F238E27FC236}">
                  <a16:creationId xmlns:a16="http://schemas.microsoft.com/office/drawing/2014/main" id="{B4A12B94-985C-F18A-DD5C-B10E7C98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Oval 498">
              <a:extLst>
                <a:ext uri="{FF2B5EF4-FFF2-40B4-BE49-F238E27FC236}">
                  <a16:creationId xmlns:a16="http://schemas.microsoft.com/office/drawing/2014/main" id="{C9F77C34-D576-EAE0-F738-C51149D9B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499">
              <a:extLst>
                <a:ext uri="{FF2B5EF4-FFF2-40B4-BE49-F238E27FC236}">
                  <a16:creationId xmlns:a16="http://schemas.microsoft.com/office/drawing/2014/main" id="{BF0D82FF-4D01-1BB5-FEC1-DF578759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0">
              <a:extLst>
                <a:ext uri="{FF2B5EF4-FFF2-40B4-BE49-F238E27FC236}">
                  <a16:creationId xmlns:a16="http://schemas.microsoft.com/office/drawing/2014/main" id="{CBFAE7CA-E593-F808-DF9B-35472E3F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501">
              <a:extLst>
                <a:ext uri="{FF2B5EF4-FFF2-40B4-BE49-F238E27FC236}">
                  <a16:creationId xmlns:a16="http://schemas.microsoft.com/office/drawing/2014/main" id="{D261A3BA-E6FD-3AFE-5AA7-AE7C7EEA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02">
              <a:extLst>
                <a:ext uri="{FF2B5EF4-FFF2-40B4-BE49-F238E27FC236}">
                  <a16:creationId xmlns:a16="http://schemas.microsoft.com/office/drawing/2014/main" id="{6DEF1841-E839-ED01-A40F-BE39599F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03">
              <a:extLst>
                <a:ext uri="{FF2B5EF4-FFF2-40B4-BE49-F238E27FC236}">
                  <a16:creationId xmlns:a16="http://schemas.microsoft.com/office/drawing/2014/main" id="{77F9C638-EA75-E76F-2150-4A8B8D218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04">
              <a:extLst>
                <a:ext uri="{FF2B5EF4-FFF2-40B4-BE49-F238E27FC236}">
                  <a16:creationId xmlns:a16="http://schemas.microsoft.com/office/drawing/2014/main" id="{F2F77771-CB12-151E-52EF-700BC05A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05">
              <a:extLst>
                <a:ext uri="{FF2B5EF4-FFF2-40B4-BE49-F238E27FC236}">
                  <a16:creationId xmlns:a16="http://schemas.microsoft.com/office/drawing/2014/main" id="{75546EAE-D14B-DC55-3886-62F320A3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06">
              <a:extLst>
                <a:ext uri="{FF2B5EF4-FFF2-40B4-BE49-F238E27FC236}">
                  <a16:creationId xmlns:a16="http://schemas.microsoft.com/office/drawing/2014/main" id="{D8F5FD97-70DD-1046-DBA3-DEA34EA5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Oval 518">
              <a:extLst>
                <a:ext uri="{FF2B5EF4-FFF2-40B4-BE49-F238E27FC236}">
                  <a16:creationId xmlns:a16="http://schemas.microsoft.com/office/drawing/2014/main" id="{9CD447F5-3B39-C4A7-9AAC-5B330C4C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19">
              <a:extLst>
                <a:ext uri="{FF2B5EF4-FFF2-40B4-BE49-F238E27FC236}">
                  <a16:creationId xmlns:a16="http://schemas.microsoft.com/office/drawing/2014/main" id="{B8BD9E69-A459-8C94-B5A2-C031F5F0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0">
              <a:extLst>
                <a:ext uri="{FF2B5EF4-FFF2-40B4-BE49-F238E27FC236}">
                  <a16:creationId xmlns:a16="http://schemas.microsoft.com/office/drawing/2014/main" id="{568BE9B0-775E-0082-831B-C7B130E2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21">
              <a:extLst>
                <a:ext uri="{FF2B5EF4-FFF2-40B4-BE49-F238E27FC236}">
                  <a16:creationId xmlns:a16="http://schemas.microsoft.com/office/drawing/2014/main" id="{ACE07BF6-7BF2-8AEF-AA68-1036C192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22">
              <a:extLst>
                <a:ext uri="{FF2B5EF4-FFF2-40B4-BE49-F238E27FC236}">
                  <a16:creationId xmlns:a16="http://schemas.microsoft.com/office/drawing/2014/main" id="{866F5AA0-199C-56D2-9F65-CF0B9CB0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523">
              <a:extLst>
                <a:ext uri="{FF2B5EF4-FFF2-40B4-BE49-F238E27FC236}">
                  <a16:creationId xmlns:a16="http://schemas.microsoft.com/office/drawing/2014/main" id="{CC765BB6-8FB4-F5CD-F14E-9A867597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524">
              <a:extLst>
                <a:ext uri="{FF2B5EF4-FFF2-40B4-BE49-F238E27FC236}">
                  <a16:creationId xmlns:a16="http://schemas.microsoft.com/office/drawing/2014/main" id="{66FBD188-CA4F-B305-F0B9-E0122DC5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25">
              <a:extLst>
                <a:ext uri="{FF2B5EF4-FFF2-40B4-BE49-F238E27FC236}">
                  <a16:creationId xmlns:a16="http://schemas.microsoft.com/office/drawing/2014/main" id="{622DB03F-56EB-B357-BC5E-F3D8C107E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26">
              <a:extLst>
                <a:ext uri="{FF2B5EF4-FFF2-40B4-BE49-F238E27FC236}">
                  <a16:creationId xmlns:a16="http://schemas.microsoft.com/office/drawing/2014/main" id="{EC53DF48-606A-9F3E-FF56-DD0236D3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38">
              <a:extLst>
                <a:ext uri="{FF2B5EF4-FFF2-40B4-BE49-F238E27FC236}">
                  <a16:creationId xmlns:a16="http://schemas.microsoft.com/office/drawing/2014/main" id="{5573ADC6-2A7F-B72B-91B9-744498CB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39">
              <a:extLst>
                <a:ext uri="{FF2B5EF4-FFF2-40B4-BE49-F238E27FC236}">
                  <a16:creationId xmlns:a16="http://schemas.microsoft.com/office/drawing/2014/main" id="{72334573-65E1-47E9-47CA-FFA83E20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Oval 540">
              <a:extLst>
                <a:ext uri="{FF2B5EF4-FFF2-40B4-BE49-F238E27FC236}">
                  <a16:creationId xmlns:a16="http://schemas.microsoft.com/office/drawing/2014/main" id="{4B4A0D87-BAEC-D005-8253-D1D88660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Oval 541">
              <a:extLst>
                <a:ext uri="{FF2B5EF4-FFF2-40B4-BE49-F238E27FC236}">
                  <a16:creationId xmlns:a16="http://schemas.microsoft.com/office/drawing/2014/main" id="{9BBE8F40-2AB7-B35E-4C0C-C89B91F5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42">
              <a:extLst>
                <a:ext uri="{FF2B5EF4-FFF2-40B4-BE49-F238E27FC236}">
                  <a16:creationId xmlns:a16="http://schemas.microsoft.com/office/drawing/2014/main" id="{5CEAD924-07E2-35EF-D5DD-39B8F7A9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543">
              <a:extLst>
                <a:ext uri="{FF2B5EF4-FFF2-40B4-BE49-F238E27FC236}">
                  <a16:creationId xmlns:a16="http://schemas.microsoft.com/office/drawing/2014/main" id="{D69379B1-A6D2-A552-320E-2A55A8C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544">
              <a:extLst>
                <a:ext uri="{FF2B5EF4-FFF2-40B4-BE49-F238E27FC236}">
                  <a16:creationId xmlns:a16="http://schemas.microsoft.com/office/drawing/2014/main" id="{67C80A7F-BD1D-4BFD-1033-B777A437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45">
              <a:extLst>
                <a:ext uri="{FF2B5EF4-FFF2-40B4-BE49-F238E27FC236}">
                  <a16:creationId xmlns:a16="http://schemas.microsoft.com/office/drawing/2014/main" id="{CBECE999-0137-8308-6977-2E54E6D0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46">
              <a:extLst>
                <a:ext uri="{FF2B5EF4-FFF2-40B4-BE49-F238E27FC236}">
                  <a16:creationId xmlns:a16="http://schemas.microsoft.com/office/drawing/2014/main" id="{E71143FD-E3BD-3943-1C88-73327CEAA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58">
              <a:extLst>
                <a:ext uri="{FF2B5EF4-FFF2-40B4-BE49-F238E27FC236}">
                  <a16:creationId xmlns:a16="http://schemas.microsoft.com/office/drawing/2014/main" id="{A5BCF783-33C2-5A6D-B8E7-AF65C8AA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59">
              <a:extLst>
                <a:ext uri="{FF2B5EF4-FFF2-40B4-BE49-F238E27FC236}">
                  <a16:creationId xmlns:a16="http://schemas.microsoft.com/office/drawing/2014/main" id="{3934CB6E-1DAA-DF60-0F30-A1D633F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560">
              <a:extLst>
                <a:ext uri="{FF2B5EF4-FFF2-40B4-BE49-F238E27FC236}">
                  <a16:creationId xmlns:a16="http://schemas.microsoft.com/office/drawing/2014/main" id="{1E0A1D8D-6052-2534-B9E3-1376A97A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Oval 561">
              <a:extLst>
                <a:ext uri="{FF2B5EF4-FFF2-40B4-BE49-F238E27FC236}">
                  <a16:creationId xmlns:a16="http://schemas.microsoft.com/office/drawing/2014/main" id="{7D067252-7B35-B513-64BC-E6B1E93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62">
              <a:extLst>
                <a:ext uri="{FF2B5EF4-FFF2-40B4-BE49-F238E27FC236}">
                  <a16:creationId xmlns:a16="http://schemas.microsoft.com/office/drawing/2014/main" id="{96B4C7B3-D551-11EE-2FD5-F26FD399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63">
              <a:extLst>
                <a:ext uri="{FF2B5EF4-FFF2-40B4-BE49-F238E27FC236}">
                  <a16:creationId xmlns:a16="http://schemas.microsoft.com/office/drawing/2014/main" id="{F530897B-FB41-8CD7-94FE-3C7CFC5C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64">
              <a:extLst>
                <a:ext uri="{FF2B5EF4-FFF2-40B4-BE49-F238E27FC236}">
                  <a16:creationId xmlns:a16="http://schemas.microsoft.com/office/drawing/2014/main" id="{221ADA77-B200-1171-3F3A-DC7B9525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65">
              <a:extLst>
                <a:ext uri="{FF2B5EF4-FFF2-40B4-BE49-F238E27FC236}">
                  <a16:creationId xmlns:a16="http://schemas.microsoft.com/office/drawing/2014/main" id="{4C747D35-CF36-6375-E46A-82385854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566">
              <a:extLst>
                <a:ext uri="{FF2B5EF4-FFF2-40B4-BE49-F238E27FC236}">
                  <a16:creationId xmlns:a16="http://schemas.microsoft.com/office/drawing/2014/main" id="{3F20FB22-462B-D850-E019-7EC868C4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78">
              <a:extLst>
                <a:ext uri="{FF2B5EF4-FFF2-40B4-BE49-F238E27FC236}">
                  <a16:creationId xmlns:a16="http://schemas.microsoft.com/office/drawing/2014/main" id="{F7C5F088-11B1-1DEC-6103-47FB3895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79">
              <a:extLst>
                <a:ext uri="{FF2B5EF4-FFF2-40B4-BE49-F238E27FC236}">
                  <a16:creationId xmlns:a16="http://schemas.microsoft.com/office/drawing/2014/main" id="{3CBEA02B-A6D2-BD30-A376-0F7C26F8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0">
              <a:extLst>
                <a:ext uri="{FF2B5EF4-FFF2-40B4-BE49-F238E27FC236}">
                  <a16:creationId xmlns:a16="http://schemas.microsoft.com/office/drawing/2014/main" id="{7091DFBC-82D1-58E0-3DC7-581A39E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81">
              <a:extLst>
                <a:ext uri="{FF2B5EF4-FFF2-40B4-BE49-F238E27FC236}">
                  <a16:creationId xmlns:a16="http://schemas.microsoft.com/office/drawing/2014/main" id="{373F4A22-6307-AC8D-68F2-E56A63F1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82">
              <a:extLst>
                <a:ext uri="{FF2B5EF4-FFF2-40B4-BE49-F238E27FC236}">
                  <a16:creationId xmlns:a16="http://schemas.microsoft.com/office/drawing/2014/main" id="{80184DBF-C835-EDB8-DD19-18C9CCA3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Oval 583">
              <a:extLst>
                <a:ext uri="{FF2B5EF4-FFF2-40B4-BE49-F238E27FC236}">
                  <a16:creationId xmlns:a16="http://schemas.microsoft.com/office/drawing/2014/main" id="{A50E28C3-0DEF-9757-0830-C7C224805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584">
              <a:extLst>
                <a:ext uri="{FF2B5EF4-FFF2-40B4-BE49-F238E27FC236}">
                  <a16:creationId xmlns:a16="http://schemas.microsoft.com/office/drawing/2014/main" id="{13E65008-C8AF-B08B-4F13-872525AB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585">
              <a:extLst>
                <a:ext uri="{FF2B5EF4-FFF2-40B4-BE49-F238E27FC236}">
                  <a16:creationId xmlns:a16="http://schemas.microsoft.com/office/drawing/2014/main" id="{51FF0A38-135E-9A3D-D38A-69A1CAD4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586">
              <a:extLst>
                <a:ext uri="{FF2B5EF4-FFF2-40B4-BE49-F238E27FC236}">
                  <a16:creationId xmlns:a16="http://schemas.microsoft.com/office/drawing/2014/main" id="{9EA7ED73-B958-E0AD-91FC-C3BC9C11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598">
              <a:extLst>
                <a:ext uri="{FF2B5EF4-FFF2-40B4-BE49-F238E27FC236}">
                  <a16:creationId xmlns:a16="http://schemas.microsoft.com/office/drawing/2014/main" id="{6EC922D5-DBDE-C161-0978-11B19D3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99">
              <a:extLst>
                <a:ext uri="{FF2B5EF4-FFF2-40B4-BE49-F238E27FC236}">
                  <a16:creationId xmlns:a16="http://schemas.microsoft.com/office/drawing/2014/main" id="{BB563F70-5BBD-E7DC-2B0B-EF1C20B6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0">
              <a:extLst>
                <a:ext uri="{FF2B5EF4-FFF2-40B4-BE49-F238E27FC236}">
                  <a16:creationId xmlns:a16="http://schemas.microsoft.com/office/drawing/2014/main" id="{AD4B6F7C-1AB8-9DAC-9FC7-A34BB251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601">
              <a:extLst>
                <a:ext uri="{FF2B5EF4-FFF2-40B4-BE49-F238E27FC236}">
                  <a16:creationId xmlns:a16="http://schemas.microsoft.com/office/drawing/2014/main" id="{841B7F47-8D37-0ED3-0920-A5400752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602">
              <a:extLst>
                <a:ext uri="{FF2B5EF4-FFF2-40B4-BE49-F238E27FC236}">
                  <a16:creationId xmlns:a16="http://schemas.microsoft.com/office/drawing/2014/main" id="{BEC66F50-0EF9-46B5-01F4-F8996CE67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603">
              <a:extLst>
                <a:ext uri="{FF2B5EF4-FFF2-40B4-BE49-F238E27FC236}">
                  <a16:creationId xmlns:a16="http://schemas.microsoft.com/office/drawing/2014/main" id="{F105301A-0BDD-3591-F925-E8311E9A9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604">
              <a:extLst>
                <a:ext uri="{FF2B5EF4-FFF2-40B4-BE49-F238E27FC236}">
                  <a16:creationId xmlns:a16="http://schemas.microsoft.com/office/drawing/2014/main" id="{45B19AEA-4EFF-9493-4281-A60C5FD0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605">
              <a:extLst>
                <a:ext uri="{FF2B5EF4-FFF2-40B4-BE49-F238E27FC236}">
                  <a16:creationId xmlns:a16="http://schemas.microsoft.com/office/drawing/2014/main" id="{BDC02EDF-2DD1-12CD-F9CD-FCF45F41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606">
              <a:extLst>
                <a:ext uri="{FF2B5EF4-FFF2-40B4-BE49-F238E27FC236}">
                  <a16:creationId xmlns:a16="http://schemas.microsoft.com/office/drawing/2014/main" id="{2B19C4BA-3E34-E16E-8B4B-85336448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52" name="Grupo 651">
            <a:extLst>
              <a:ext uri="{FF2B5EF4-FFF2-40B4-BE49-F238E27FC236}">
                <a16:creationId xmlns:a16="http://schemas.microsoft.com/office/drawing/2014/main" id="{A19A6D04-D1ED-0EA4-EC81-9A746E25EF3A}"/>
              </a:ext>
            </a:extLst>
          </p:cNvPr>
          <p:cNvGrpSpPr/>
          <p:nvPr userDrawn="1"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53" name="Oval 357">
              <a:extLst>
                <a:ext uri="{FF2B5EF4-FFF2-40B4-BE49-F238E27FC236}">
                  <a16:creationId xmlns:a16="http://schemas.microsoft.com/office/drawing/2014/main" id="{D0530E70-8F29-2143-EC7E-EF12E007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58">
              <a:extLst>
                <a:ext uri="{FF2B5EF4-FFF2-40B4-BE49-F238E27FC236}">
                  <a16:creationId xmlns:a16="http://schemas.microsoft.com/office/drawing/2014/main" id="{DE90F518-48F9-63B4-5237-821845AC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59">
              <a:extLst>
                <a:ext uri="{FF2B5EF4-FFF2-40B4-BE49-F238E27FC236}">
                  <a16:creationId xmlns:a16="http://schemas.microsoft.com/office/drawing/2014/main" id="{ECF227EF-F8D2-B2BE-7A11-01720F9F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60">
              <a:extLst>
                <a:ext uri="{FF2B5EF4-FFF2-40B4-BE49-F238E27FC236}">
                  <a16:creationId xmlns:a16="http://schemas.microsoft.com/office/drawing/2014/main" id="{6A9D6B76-CA3B-37F9-4E76-C6FFCFB3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61">
              <a:extLst>
                <a:ext uri="{FF2B5EF4-FFF2-40B4-BE49-F238E27FC236}">
                  <a16:creationId xmlns:a16="http://schemas.microsoft.com/office/drawing/2014/main" id="{957538C0-0813-5FCA-B17C-436CE2EE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362">
              <a:extLst>
                <a:ext uri="{FF2B5EF4-FFF2-40B4-BE49-F238E27FC236}">
                  <a16:creationId xmlns:a16="http://schemas.microsoft.com/office/drawing/2014/main" id="{BFB150D7-D30B-477E-0A63-9DA8048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363">
              <a:extLst>
                <a:ext uri="{FF2B5EF4-FFF2-40B4-BE49-F238E27FC236}">
                  <a16:creationId xmlns:a16="http://schemas.microsoft.com/office/drawing/2014/main" id="{61C54EBC-313B-6DF1-8DD8-B9E609332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64">
              <a:extLst>
                <a:ext uri="{FF2B5EF4-FFF2-40B4-BE49-F238E27FC236}">
                  <a16:creationId xmlns:a16="http://schemas.microsoft.com/office/drawing/2014/main" id="{4A395791-CBC6-EE88-F593-FA931571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65">
              <a:extLst>
                <a:ext uri="{FF2B5EF4-FFF2-40B4-BE49-F238E27FC236}">
                  <a16:creationId xmlns:a16="http://schemas.microsoft.com/office/drawing/2014/main" id="{E47B2921-7004-1BBF-C9E2-379B33103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77">
              <a:extLst>
                <a:ext uri="{FF2B5EF4-FFF2-40B4-BE49-F238E27FC236}">
                  <a16:creationId xmlns:a16="http://schemas.microsoft.com/office/drawing/2014/main" id="{1CB916DA-F308-2356-2BB0-47A51207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78">
              <a:extLst>
                <a:ext uri="{FF2B5EF4-FFF2-40B4-BE49-F238E27FC236}">
                  <a16:creationId xmlns:a16="http://schemas.microsoft.com/office/drawing/2014/main" id="{A6A2DD0E-EE14-202C-1332-CA61BC77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Oval 379">
              <a:extLst>
                <a:ext uri="{FF2B5EF4-FFF2-40B4-BE49-F238E27FC236}">
                  <a16:creationId xmlns:a16="http://schemas.microsoft.com/office/drawing/2014/main" id="{239C9B85-A8A1-9C62-1CE0-746D354B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Oval 380">
              <a:extLst>
                <a:ext uri="{FF2B5EF4-FFF2-40B4-BE49-F238E27FC236}">
                  <a16:creationId xmlns:a16="http://schemas.microsoft.com/office/drawing/2014/main" id="{6CAAEBF5-9885-9C10-F5E4-C2496B3E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81">
              <a:extLst>
                <a:ext uri="{FF2B5EF4-FFF2-40B4-BE49-F238E27FC236}">
                  <a16:creationId xmlns:a16="http://schemas.microsoft.com/office/drawing/2014/main" id="{6CF68F78-107A-8C7C-A150-D7A34C88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382">
              <a:extLst>
                <a:ext uri="{FF2B5EF4-FFF2-40B4-BE49-F238E27FC236}">
                  <a16:creationId xmlns:a16="http://schemas.microsoft.com/office/drawing/2014/main" id="{D60C0D2E-DDB4-1299-2AC7-216F45B88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383">
              <a:extLst>
                <a:ext uri="{FF2B5EF4-FFF2-40B4-BE49-F238E27FC236}">
                  <a16:creationId xmlns:a16="http://schemas.microsoft.com/office/drawing/2014/main" id="{5255C340-EBD7-7858-199F-F2209B93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384">
              <a:extLst>
                <a:ext uri="{FF2B5EF4-FFF2-40B4-BE49-F238E27FC236}">
                  <a16:creationId xmlns:a16="http://schemas.microsoft.com/office/drawing/2014/main" id="{A3FF722B-B61B-6615-F847-C1A6FC50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385">
              <a:extLst>
                <a:ext uri="{FF2B5EF4-FFF2-40B4-BE49-F238E27FC236}">
                  <a16:creationId xmlns:a16="http://schemas.microsoft.com/office/drawing/2014/main" id="{783D075B-5060-8212-3C07-E3D4186EB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397">
              <a:extLst>
                <a:ext uri="{FF2B5EF4-FFF2-40B4-BE49-F238E27FC236}">
                  <a16:creationId xmlns:a16="http://schemas.microsoft.com/office/drawing/2014/main" id="{91E38847-631B-7463-8420-16201218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398">
              <a:extLst>
                <a:ext uri="{FF2B5EF4-FFF2-40B4-BE49-F238E27FC236}">
                  <a16:creationId xmlns:a16="http://schemas.microsoft.com/office/drawing/2014/main" id="{7F5FAD3A-683C-0806-C1AE-EDEFA41E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Oval 399">
              <a:extLst>
                <a:ext uri="{FF2B5EF4-FFF2-40B4-BE49-F238E27FC236}">
                  <a16:creationId xmlns:a16="http://schemas.microsoft.com/office/drawing/2014/main" id="{7538A5E2-127B-F1C7-5A09-654461C6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Oval 400">
              <a:extLst>
                <a:ext uri="{FF2B5EF4-FFF2-40B4-BE49-F238E27FC236}">
                  <a16:creationId xmlns:a16="http://schemas.microsoft.com/office/drawing/2014/main" id="{292739B1-AEF5-AC37-3641-E08CA6A3A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01">
              <a:extLst>
                <a:ext uri="{FF2B5EF4-FFF2-40B4-BE49-F238E27FC236}">
                  <a16:creationId xmlns:a16="http://schemas.microsoft.com/office/drawing/2014/main" id="{C0CDA6F6-924C-8E05-33A0-5FA84F6E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02">
              <a:extLst>
                <a:ext uri="{FF2B5EF4-FFF2-40B4-BE49-F238E27FC236}">
                  <a16:creationId xmlns:a16="http://schemas.microsoft.com/office/drawing/2014/main" id="{BB29F9E9-592E-9A7A-4044-8AED5075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03">
              <a:extLst>
                <a:ext uri="{FF2B5EF4-FFF2-40B4-BE49-F238E27FC236}">
                  <a16:creationId xmlns:a16="http://schemas.microsoft.com/office/drawing/2014/main" id="{16E862D9-F0C2-1D54-AA80-6DBB97C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04">
              <a:extLst>
                <a:ext uri="{FF2B5EF4-FFF2-40B4-BE49-F238E27FC236}">
                  <a16:creationId xmlns:a16="http://schemas.microsoft.com/office/drawing/2014/main" id="{1410AF19-4BC8-D9AE-589E-91344866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405">
              <a:extLst>
                <a:ext uri="{FF2B5EF4-FFF2-40B4-BE49-F238E27FC236}">
                  <a16:creationId xmlns:a16="http://schemas.microsoft.com/office/drawing/2014/main" id="{D92E0F53-E135-657D-0738-65C676A1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18">
              <a:extLst>
                <a:ext uri="{FF2B5EF4-FFF2-40B4-BE49-F238E27FC236}">
                  <a16:creationId xmlns:a16="http://schemas.microsoft.com/office/drawing/2014/main" id="{75C9AFB0-D8E0-9F78-B266-0F03D88D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19">
              <a:extLst>
                <a:ext uri="{FF2B5EF4-FFF2-40B4-BE49-F238E27FC236}">
                  <a16:creationId xmlns:a16="http://schemas.microsoft.com/office/drawing/2014/main" id="{56B4419B-511B-6B5D-7DDF-AF9075B4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0">
              <a:extLst>
                <a:ext uri="{FF2B5EF4-FFF2-40B4-BE49-F238E27FC236}">
                  <a16:creationId xmlns:a16="http://schemas.microsoft.com/office/drawing/2014/main" id="{F32BA37E-C1A0-A3BE-2279-DBEAE600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21">
              <a:extLst>
                <a:ext uri="{FF2B5EF4-FFF2-40B4-BE49-F238E27FC236}">
                  <a16:creationId xmlns:a16="http://schemas.microsoft.com/office/drawing/2014/main" id="{25AF0DA7-CF3D-DB21-2589-E7C756A0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22">
              <a:extLst>
                <a:ext uri="{FF2B5EF4-FFF2-40B4-BE49-F238E27FC236}">
                  <a16:creationId xmlns:a16="http://schemas.microsoft.com/office/drawing/2014/main" id="{10F2911A-0688-DEB7-83E9-F7785FD3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Oval 423">
              <a:extLst>
                <a:ext uri="{FF2B5EF4-FFF2-40B4-BE49-F238E27FC236}">
                  <a16:creationId xmlns:a16="http://schemas.microsoft.com/office/drawing/2014/main" id="{CCF4ED6A-B338-52D5-D565-97AC478C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24">
              <a:extLst>
                <a:ext uri="{FF2B5EF4-FFF2-40B4-BE49-F238E27FC236}">
                  <a16:creationId xmlns:a16="http://schemas.microsoft.com/office/drawing/2014/main" id="{58DDBDFE-DA8B-811A-327F-BF0F6C76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25">
              <a:extLst>
                <a:ext uri="{FF2B5EF4-FFF2-40B4-BE49-F238E27FC236}">
                  <a16:creationId xmlns:a16="http://schemas.microsoft.com/office/drawing/2014/main" id="{80955948-5CBB-B480-F308-D23451F4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426">
              <a:extLst>
                <a:ext uri="{FF2B5EF4-FFF2-40B4-BE49-F238E27FC236}">
                  <a16:creationId xmlns:a16="http://schemas.microsoft.com/office/drawing/2014/main" id="{955B99A3-ACFE-AB24-D574-8D9D33CB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438">
              <a:extLst>
                <a:ext uri="{FF2B5EF4-FFF2-40B4-BE49-F238E27FC236}">
                  <a16:creationId xmlns:a16="http://schemas.microsoft.com/office/drawing/2014/main" id="{E1F981E6-E94B-8644-04B5-316840D0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39">
              <a:extLst>
                <a:ext uri="{FF2B5EF4-FFF2-40B4-BE49-F238E27FC236}">
                  <a16:creationId xmlns:a16="http://schemas.microsoft.com/office/drawing/2014/main" id="{5AD56D56-C76E-8D73-E698-F89D3671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0">
              <a:extLst>
                <a:ext uri="{FF2B5EF4-FFF2-40B4-BE49-F238E27FC236}">
                  <a16:creationId xmlns:a16="http://schemas.microsoft.com/office/drawing/2014/main" id="{433E5A5E-A169-DB24-7996-630DA387D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41">
              <a:extLst>
                <a:ext uri="{FF2B5EF4-FFF2-40B4-BE49-F238E27FC236}">
                  <a16:creationId xmlns:a16="http://schemas.microsoft.com/office/drawing/2014/main" id="{AA1C4DC5-ADB9-B40D-4305-31C943A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42">
              <a:extLst>
                <a:ext uri="{FF2B5EF4-FFF2-40B4-BE49-F238E27FC236}">
                  <a16:creationId xmlns:a16="http://schemas.microsoft.com/office/drawing/2014/main" id="{ECFB0FC9-C6B5-B35B-D5A5-BD81CE13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Oval 443">
              <a:extLst>
                <a:ext uri="{FF2B5EF4-FFF2-40B4-BE49-F238E27FC236}">
                  <a16:creationId xmlns:a16="http://schemas.microsoft.com/office/drawing/2014/main" id="{3882459D-52BB-9D2F-11A1-3F98424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Oval 444">
              <a:extLst>
                <a:ext uri="{FF2B5EF4-FFF2-40B4-BE49-F238E27FC236}">
                  <a16:creationId xmlns:a16="http://schemas.microsoft.com/office/drawing/2014/main" id="{E7E601CC-2FD5-9987-96F9-3EDF5D4A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45">
              <a:extLst>
                <a:ext uri="{FF2B5EF4-FFF2-40B4-BE49-F238E27FC236}">
                  <a16:creationId xmlns:a16="http://schemas.microsoft.com/office/drawing/2014/main" id="{E5A1658C-9D96-0172-0145-887050D3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46">
              <a:extLst>
                <a:ext uri="{FF2B5EF4-FFF2-40B4-BE49-F238E27FC236}">
                  <a16:creationId xmlns:a16="http://schemas.microsoft.com/office/drawing/2014/main" id="{63F6591E-0494-3FB6-E432-01034993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58">
              <a:extLst>
                <a:ext uri="{FF2B5EF4-FFF2-40B4-BE49-F238E27FC236}">
                  <a16:creationId xmlns:a16="http://schemas.microsoft.com/office/drawing/2014/main" id="{8DEEBDDA-C5C9-9EE3-B5A0-DEDC4348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59">
              <a:extLst>
                <a:ext uri="{FF2B5EF4-FFF2-40B4-BE49-F238E27FC236}">
                  <a16:creationId xmlns:a16="http://schemas.microsoft.com/office/drawing/2014/main" id="{B7D70DCA-1C3C-1D46-83DB-53170FD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0">
              <a:extLst>
                <a:ext uri="{FF2B5EF4-FFF2-40B4-BE49-F238E27FC236}">
                  <a16:creationId xmlns:a16="http://schemas.microsoft.com/office/drawing/2014/main" id="{01E38625-10A1-DB94-C352-5D32F6F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61">
              <a:extLst>
                <a:ext uri="{FF2B5EF4-FFF2-40B4-BE49-F238E27FC236}">
                  <a16:creationId xmlns:a16="http://schemas.microsoft.com/office/drawing/2014/main" id="{BAA31D84-1712-7774-DAD7-15D52639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62">
              <a:extLst>
                <a:ext uri="{FF2B5EF4-FFF2-40B4-BE49-F238E27FC236}">
                  <a16:creationId xmlns:a16="http://schemas.microsoft.com/office/drawing/2014/main" id="{4F6001C5-F4C5-A664-3A24-083D7B1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63">
              <a:extLst>
                <a:ext uri="{FF2B5EF4-FFF2-40B4-BE49-F238E27FC236}">
                  <a16:creationId xmlns:a16="http://schemas.microsoft.com/office/drawing/2014/main" id="{4E746BDB-F52F-E792-A325-52BDEA95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64">
              <a:extLst>
                <a:ext uri="{FF2B5EF4-FFF2-40B4-BE49-F238E27FC236}">
                  <a16:creationId xmlns:a16="http://schemas.microsoft.com/office/drawing/2014/main" id="{F8CC04D3-16B4-CE16-EC1E-7C73226B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65">
              <a:extLst>
                <a:ext uri="{FF2B5EF4-FFF2-40B4-BE49-F238E27FC236}">
                  <a16:creationId xmlns:a16="http://schemas.microsoft.com/office/drawing/2014/main" id="{D97C362C-A97C-DBD2-7053-C2E66802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66">
              <a:extLst>
                <a:ext uri="{FF2B5EF4-FFF2-40B4-BE49-F238E27FC236}">
                  <a16:creationId xmlns:a16="http://schemas.microsoft.com/office/drawing/2014/main" id="{06837009-12DE-CA02-5195-0F6465CB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78">
              <a:extLst>
                <a:ext uri="{FF2B5EF4-FFF2-40B4-BE49-F238E27FC236}">
                  <a16:creationId xmlns:a16="http://schemas.microsoft.com/office/drawing/2014/main" id="{0949996B-1F62-269F-2711-302DF914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79">
              <a:extLst>
                <a:ext uri="{FF2B5EF4-FFF2-40B4-BE49-F238E27FC236}">
                  <a16:creationId xmlns:a16="http://schemas.microsoft.com/office/drawing/2014/main" id="{5A27311D-4E4A-92C9-6751-953B92E5C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Freeform 480">
              <a:extLst>
                <a:ext uri="{FF2B5EF4-FFF2-40B4-BE49-F238E27FC236}">
                  <a16:creationId xmlns:a16="http://schemas.microsoft.com/office/drawing/2014/main" id="{A260E852-52D6-AD1F-4CB2-89220DC7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Freeform 481">
              <a:extLst>
                <a:ext uri="{FF2B5EF4-FFF2-40B4-BE49-F238E27FC236}">
                  <a16:creationId xmlns:a16="http://schemas.microsoft.com/office/drawing/2014/main" id="{0966A00C-4FB0-1AD7-1C2B-D198BE5E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Freeform 482">
              <a:extLst>
                <a:ext uri="{FF2B5EF4-FFF2-40B4-BE49-F238E27FC236}">
                  <a16:creationId xmlns:a16="http://schemas.microsoft.com/office/drawing/2014/main" id="{774E8495-9005-5310-C457-EA31A752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483">
              <a:extLst>
                <a:ext uri="{FF2B5EF4-FFF2-40B4-BE49-F238E27FC236}">
                  <a16:creationId xmlns:a16="http://schemas.microsoft.com/office/drawing/2014/main" id="{611E27A3-0539-6DC8-01F6-768F34B65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484">
              <a:extLst>
                <a:ext uri="{FF2B5EF4-FFF2-40B4-BE49-F238E27FC236}">
                  <a16:creationId xmlns:a16="http://schemas.microsoft.com/office/drawing/2014/main" id="{877E17A2-9294-B777-5251-4DDACC4C9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485">
              <a:extLst>
                <a:ext uri="{FF2B5EF4-FFF2-40B4-BE49-F238E27FC236}">
                  <a16:creationId xmlns:a16="http://schemas.microsoft.com/office/drawing/2014/main" id="{80E5F60E-EACC-D41A-0F9B-48764D2D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Oval 486">
              <a:extLst>
                <a:ext uri="{FF2B5EF4-FFF2-40B4-BE49-F238E27FC236}">
                  <a16:creationId xmlns:a16="http://schemas.microsoft.com/office/drawing/2014/main" id="{34DE99E3-3781-1CAD-AC94-3C9C8DF1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Oval 498">
              <a:extLst>
                <a:ext uri="{FF2B5EF4-FFF2-40B4-BE49-F238E27FC236}">
                  <a16:creationId xmlns:a16="http://schemas.microsoft.com/office/drawing/2014/main" id="{59273108-36DD-B9A8-2FEC-6DA334FB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Oval 499">
              <a:extLst>
                <a:ext uri="{FF2B5EF4-FFF2-40B4-BE49-F238E27FC236}">
                  <a16:creationId xmlns:a16="http://schemas.microsoft.com/office/drawing/2014/main" id="{C2D7B4A1-83A5-9477-4F04-1B278BA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0">
              <a:extLst>
                <a:ext uri="{FF2B5EF4-FFF2-40B4-BE49-F238E27FC236}">
                  <a16:creationId xmlns:a16="http://schemas.microsoft.com/office/drawing/2014/main" id="{A83A1C58-AEF9-4F0B-959F-EC305962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Freeform 501">
              <a:extLst>
                <a:ext uri="{FF2B5EF4-FFF2-40B4-BE49-F238E27FC236}">
                  <a16:creationId xmlns:a16="http://schemas.microsoft.com/office/drawing/2014/main" id="{9C840195-2313-13B1-11DA-58B1C4B4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02">
              <a:extLst>
                <a:ext uri="{FF2B5EF4-FFF2-40B4-BE49-F238E27FC236}">
                  <a16:creationId xmlns:a16="http://schemas.microsoft.com/office/drawing/2014/main" id="{3716B0EE-5450-F4ED-BEDA-CF2943D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03">
              <a:extLst>
                <a:ext uri="{FF2B5EF4-FFF2-40B4-BE49-F238E27FC236}">
                  <a16:creationId xmlns:a16="http://schemas.microsoft.com/office/drawing/2014/main" id="{B4A38A36-E5F7-FA8E-FB28-00FF80C0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04">
              <a:extLst>
                <a:ext uri="{FF2B5EF4-FFF2-40B4-BE49-F238E27FC236}">
                  <a16:creationId xmlns:a16="http://schemas.microsoft.com/office/drawing/2014/main" id="{69E26592-94BB-F29A-8011-4B01E4A2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05">
              <a:extLst>
                <a:ext uri="{FF2B5EF4-FFF2-40B4-BE49-F238E27FC236}">
                  <a16:creationId xmlns:a16="http://schemas.microsoft.com/office/drawing/2014/main" id="{EFBB73B7-210D-2291-5ECB-C188425A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06">
              <a:extLst>
                <a:ext uri="{FF2B5EF4-FFF2-40B4-BE49-F238E27FC236}">
                  <a16:creationId xmlns:a16="http://schemas.microsoft.com/office/drawing/2014/main" id="{77E02397-BA8C-E0CB-15B7-92A10551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Oval 518">
              <a:extLst>
                <a:ext uri="{FF2B5EF4-FFF2-40B4-BE49-F238E27FC236}">
                  <a16:creationId xmlns:a16="http://schemas.microsoft.com/office/drawing/2014/main" id="{6A5ED3AC-7C64-F976-358F-992636645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19">
              <a:extLst>
                <a:ext uri="{FF2B5EF4-FFF2-40B4-BE49-F238E27FC236}">
                  <a16:creationId xmlns:a16="http://schemas.microsoft.com/office/drawing/2014/main" id="{6C5DE1C1-7361-BD29-C580-835DA0D1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0">
              <a:extLst>
                <a:ext uri="{FF2B5EF4-FFF2-40B4-BE49-F238E27FC236}">
                  <a16:creationId xmlns:a16="http://schemas.microsoft.com/office/drawing/2014/main" id="{CFEF93ED-955D-B17C-4230-C41797B3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21">
              <a:extLst>
                <a:ext uri="{FF2B5EF4-FFF2-40B4-BE49-F238E27FC236}">
                  <a16:creationId xmlns:a16="http://schemas.microsoft.com/office/drawing/2014/main" id="{2988D285-0E59-8C92-7E26-0DCB7DD7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22">
              <a:extLst>
                <a:ext uri="{FF2B5EF4-FFF2-40B4-BE49-F238E27FC236}">
                  <a16:creationId xmlns:a16="http://schemas.microsoft.com/office/drawing/2014/main" id="{66D3EF3C-9B02-BFFB-5E33-91F301D4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523">
              <a:extLst>
                <a:ext uri="{FF2B5EF4-FFF2-40B4-BE49-F238E27FC236}">
                  <a16:creationId xmlns:a16="http://schemas.microsoft.com/office/drawing/2014/main" id="{59FF33F0-C3A5-1DC1-458B-BAA0B208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524">
              <a:extLst>
                <a:ext uri="{FF2B5EF4-FFF2-40B4-BE49-F238E27FC236}">
                  <a16:creationId xmlns:a16="http://schemas.microsoft.com/office/drawing/2014/main" id="{F73B00FD-41F5-F3EF-1DEC-073AE7F1C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25">
              <a:extLst>
                <a:ext uri="{FF2B5EF4-FFF2-40B4-BE49-F238E27FC236}">
                  <a16:creationId xmlns:a16="http://schemas.microsoft.com/office/drawing/2014/main" id="{A1F55D1F-B526-92C5-18F4-D8D53424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26">
              <a:extLst>
                <a:ext uri="{FF2B5EF4-FFF2-40B4-BE49-F238E27FC236}">
                  <a16:creationId xmlns:a16="http://schemas.microsoft.com/office/drawing/2014/main" id="{9C92671B-8746-A110-2D1C-5D91A7B2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38">
              <a:extLst>
                <a:ext uri="{FF2B5EF4-FFF2-40B4-BE49-F238E27FC236}">
                  <a16:creationId xmlns:a16="http://schemas.microsoft.com/office/drawing/2014/main" id="{C3A93765-9EB7-ADF1-69B9-17BC4499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39">
              <a:extLst>
                <a:ext uri="{FF2B5EF4-FFF2-40B4-BE49-F238E27FC236}">
                  <a16:creationId xmlns:a16="http://schemas.microsoft.com/office/drawing/2014/main" id="{F6FF1FD7-DC6F-7433-083E-028E4B88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Oval 540">
              <a:extLst>
                <a:ext uri="{FF2B5EF4-FFF2-40B4-BE49-F238E27FC236}">
                  <a16:creationId xmlns:a16="http://schemas.microsoft.com/office/drawing/2014/main" id="{A792C309-C48B-FE1F-BCDB-31EF772D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Oval 541">
              <a:extLst>
                <a:ext uri="{FF2B5EF4-FFF2-40B4-BE49-F238E27FC236}">
                  <a16:creationId xmlns:a16="http://schemas.microsoft.com/office/drawing/2014/main" id="{D54E9893-DC66-0DF9-53D3-E107BD2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42">
              <a:extLst>
                <a:ext uri="{FF2B5EF4-FFF2-40B4-BE49-F238E27FC236}">
                  <a16:creationId xmlns:a16="http://schemas.microsoft.com/office/drawing/2014/main" id="{FE9B9457-0D0B-7D60-EF64-880D79DE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Freeform 543">
              <a:extLst>
                <a:ext uri="{FF2B5EF4-FFF2-40B4-BE49-F238E27FC236}">
                  <a16:creationId xmlns:a16="http://schemas.microsoft.com/office/drawing/2014/main" id="{9AE775A0-0337-B86B-2C56-F1760535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544">
              <a:extLst>
                <a:ext uri="{FF2B5EF4-FFF2-40B4-BE49-F238E27FC236}">
                  <a16:creationId xmlns:a16="http://schemas.microsoft.com/office/drawing/2014/main" id="{355F907E-1714-280F-3FBE-9770492D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45">
              <a:extLst>
                <a:ext uri="{FF2B5EF4-FFF2-40B4-BE49-F238E27FC236}">
                  <a16:creationId xmlns:a16="http://schemas.microsoft.com/office/drawing/2014/main" id="{E4843B65-B93C-56C0-CD13-B33742D6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46">
              <a:extLst>
                <a:ext uri="{FF2B5EF4-FFF2-40B4-BE49-F238E27FC236}">
                  <a16:creationId xmlns:a16="http://schemas.microsoft.com/office/drawing/2014/main" id="{70479B7B-86C1-A5D0-1A44-CFF132CA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58">
              <a:extLst>
                <a:ext uri="{FF2B5EF4-FFF2-40B4-BE49-F238E27FC236}">
                  <a16:creationId xmlns:a16="http://schemas.microsoft.com/office/drawing/2014/main" id="{781B9F35-55D5-69E3-0A9F-63A7A71E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59">
              <a:extLst>
                <a:ext uri="{FF2B5EF4-FFF2-40B4-BE49-F238E27FC236}">
                  <a16:creationId xmlns:a16="http://schemas.microsoft.com/office/drawing/2014/main" id="{CC397596-ECF8-D7DD-BFAB-8FD9DA5E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Oval 560">
              <a:extLst>
                <a:ext uri="{FF2B5EF4-FFF2-40B4-BE49-F238E27FC236}">
                  <a16:creationId xmlns:a16="http://schemas.microsoft.com/office/drawing/2014/main" id="{9923CE1C-CC26-EE18-D8A7-0CA5A31D8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Oval 561">
              <a:extLst>
                <a:ext uri="{FF2B5EF4-FFF2-40B4-BE49-F238E27FC236}">
                  <a16:creationId xmlns:a16="http://schemas.microsoft.com/office/drawing/2014/main" id="{CA21DCCD-DC06-816E-D17A-BF2447CC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62">
              <a:extLst>
                <a:ext uri="{FF2B5EF4-FFF2-40B4-BE49-F238E27FC236}">
                  <a16:creationId xmlns:a16="http://schemas.microsoft.com/office/drawing/2014/main" id="{8C34635A-A6DB-861B-9C29-34F49E4A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63">
              <a:extLst>
                <a:ext uri="{FF2B5EF4-FFF2-40B4-BE49-F238E27FC236}">
                  <a16:creationId xmlns:a16="http://schemas.microsoft.com/office/drawing/2014/main" id="{7FCA66D0-1394-45F2-95F0-58288CAA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64">
              <a:extLst>
                <a:ext uri="{FF2B5EF4-FFF2-40B4-BE49-F238E27FC236}">
                  <a16:creationId xmlns:a16="http://schemas.microsoft.com/office/drawing/2014/main" id="{544DA716-BC97-208E-91CC-DB72672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65">
              <a:extLst>
                <a:ext uri="{FF2B5EF4-FFF2-40B4-BE49-F238E27FC236}">
                  <a16:creationId xmlns:a16="http://schemas.microsoft.com/office/drawing/2014/main" id="{61972D82-DF1C-2160-912F-4AB7534D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566">
              <a:extLst>
                <a:ext uri="{FF2B5EF4-FFF2-40B4-BE49-F238E27FC236}">
                  <a16:creationId xmlns:a16="http://schemas.microsoft.com/office/drawing/2014/main" id="{7CC4FAF8-696F-BD86-FEBF-50408A8E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78">
              <a:extLst>
                <a:ext uri="{FF2B5EF4-FFF2-40B4-BE49-F238E27FC236}">
                  <a16:creationId xmlns:a16="http://schemas.microsoft.com/office/drawing/2014/main" id="{F1B8A16F-13E4-0E7A-30C4-0C4C2E0F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79">
              <a:extLst>
                <a:ext uri="{FF2B5EF4-FFF2-40B4-BE49-F238E27FC236}">
                  <a16:creationId xmlns:a16="http://schemas.microsoft.com/office/drawing/2014/main" id="{84F940FF-6545-A9C1-CFBC-8E109671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0">
              <a:extLst>
                <a:ext uri="{FF2B5EF4-FFF2-40B4-BE49-F238E27FC236}">
                  <a16:creationId xmlns:a16="http://schemas.microsoft.com/office/drawing/2014/main" id="{84F6577A-CE83-A445-359C-4DEBA0FA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81">
              <a:extLst>
                <a:ext uri="{FF2B5EF4-FFF2-40B4-BE49-F238E27FC236}">
                  <a16:creationId xmlns:a16="http://schemas.microsoft.com/office/drawing/2014/main" id="{D02FDF02-834D-D8E1-8893-052203C4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82">
              <a:extLst>
                <a:ext uri="{FF2B5EF4-FFF2-40B4-BE49-F238E27FC236}">
                  <a16:creationId xmlns:a16="http://schemas.microsoft.com/office/drawing/2014/main" id="{13EAA7FB-01EB-9D88-4BB2-3FC7DE2B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Oval 583">
              <a:extLst>
                <a:ext uri="{FF2B5EF4-FFF2-40B4-BE49-F238E27FC236}">
                  <a16:creationId xmlns:a16="http://schemas.microsoft.com/office/drawing/2014/main" id="{0C590E32-F55C-A0E8-E255-E8CC0D7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584">
              <a:extLst>
                <a:ext uri="{FF2B5EF4-FFF2-40B4-BE49-F238E27FC236}">
                  <a16:creationId xmlns:a16="http://schemas.microsoft.com/office/drawing/2014/main" id="{AB3106A1-A1EB-32E2-12D6-1148F7E49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585">
              <a:extLst>
                <a:ext uri="{FF2B5EF4-FFF2-40B4-BE49-F238E27FC236}">
                  <a16:creationId xmlns:a16="http://schemas.microsoft.com/office/drawing/2014/main" id="{C58995F9-1DF5-59A8-05CD-C32061D89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586">
              <a:extLst>
                <a:ext uri="{FF2B5EF4-FFF2-40B4-BE49-F238E27FC236}">
                  <a16:creationId xmlns:a16="http://schemas.microsoft.com/office/drawing/2014/main" id="{D130E0D5-CB64-8E68-48F3-0E35E16C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598">
              <a:extLst>
                <a:ext uri="{FF2B5EF4-FFF2-40B4-BE49-F238E27FC236}">
                  <a16:creationId xmlns:a16="http://schemas.microsoft.com/office/drawing/2014/main" id="{5AB6EAC3-2D12-8AF9-A1D3-73E9F778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599">
              <a:extLst>
                <a:ext uri="{FF2B5EF4-FFF2-40B4-BE49-F238E27FC236}">
                  <a16:creationId xmlns:a16="http://schemas.microsoft.com/office/drawing/2014/main" id="{2FB12F5A-7A49-CCAF-831F-DDFE99A78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0">
              <a:extLst>
                <a:ext uri="{FF2B5EF4-FFF2-40B4-BE49-F238E27FC236}">
                  <a16:creationId xmlns:a16="http://schemas.microsoft.com/office/drawing/2014/main" id="{C5BAE6BC-06D6-9D43-CA2D-329A0E56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EC221956-795C-63DC-6755-F4A8B21F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602">
              <a:extLst>
                <a:ext uri="{FF2B5EF4-FFF2-40B4-BE49-F238E27FC236}">
                  <a16:creationId xmlns:a16="http://schemas.microsoft.com/office/drawing/2014/main" id="{170C1DB8-070B-54A2-965B-6D6F976D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Oval 603">
              <a:extLst>
                <a:ext uri="{FF2B5EF4-FFF2-40B4-BE49-F238E27FC236}">
                  <a16:creationId xmlns:a16="http://schemas.microsoft.com/office/drawing/2014/main" id="{138571B0-E1B5-DB2C-6850-381106FB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Oval 604">
              <a:extLst>
                <a:ext uri="{FF2B5EF4-FFF2-40B4-BE49-F238E27FC236}">
                  <a16:creationId xmlns:a16="http://schemas.microsoft.com/office/drawing/2014/main" id="{BE9FE740-50AE-E213-672F-2A61B0BD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Freeform 605">
              <a:extLst>
                <a:ext uri="{FF2B5EF4-FFF2-40B4-BE49-F238E27FC236}">
                  <a16:creationId xmlns:a16="http://schemas.microsoft.com/office/drawing/2014/main" id="{8B043478-7512-F76B-35A1-2255DC6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Freeform 606">
              <a:extLst>
                <a:ext uri="{FF2B5EF4-FFF2-40B4-BE49-F238E27FC236}">
                  <a16:creationId xmlns:a16="http://schemas.microsoft.com/office/drawing/2014/main" id="{1715AC9D-2C64-5185-DD5D-9C9F565C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895">
            <a:extLst>
              <a:ext uri="{FF2B5EF4-FFF2-40B4-BE49-F238E27FC236}">
                <a16:creationId xmlns:a16="http://schemas.microsoft.com/office/drawing/2014/main" id="{F10E0E69-2F01-90BE-B85C-2717E014D771}"/>
              </a:ext>
            </a:extLst>
          </p:cNvPr>
          <p:cNvGrpSpPr/>
          <p:nvPr userDrawn="1"/>
        </p:nvGrpSpPr>
        <p:grpSpPr>
          <a:xfrm>
            <a:off x="7144602" y="3147253"/>
            <a:ext cx="2300556" cy="2575530"/>
            <a:chOff x="3238240" y="323850"/>
            <a:chExt cx="1739901" cy="1947863"/>
          </a:xfrm>
        </p:grpSpPr>
        <p:sp>
          <p:nvSpPr>
            <p:cNvPr id="270" name="Freeform 352">
              <a:extLst>
                <a:ext uri="{FF2B5EF4-FFF2-40B4-BE49-F238E27FC236}">
                  <a16:creationId xmlns:a16="http://schemas.microsoft.com/office/drawing/2014/main" id="{4F928119-3507-CEE1-705A-70A8142A3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3">
              <a:extLst>
                <a:ext uri="{FF2B5EF4-FFF2-40B4-BE49-F238E27FC236}">
                  <a16:creationId xmlns:a16="http://schemas.microsoft.com/office/drawing/2014/main" id="{964E2358-0FD3-2FEC-1A49-9FF87C395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4">
              <a:extLst>
                <a:ext uri="{FF2B5EF4-FFF2-40B4-BE49-F238E27FC236}">
                  <a16:creationId xmlns:a16="http://schemas.microsoft.com/office/drawing/2014/main" id="{DB89901F-5793-B9D6-E270-8419B9052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55">
              <a:extLst>
                <a:ext uri="{FF2B5EF4-FFF2-40B4-BE49-F238E27FC236}">
                  <a16:creationId xmlns:a16="http://schemas.microsoft.com/office/drawing/2014/main" id="{A2C8AF43-4C71-C51C-4D1C-BCEF60EB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56">
              <a:extLst>
                <a:ext uri="{FF2B5EF4-FFF2-40B4-BE49-F238E27FC236}">
                  <a16:creationId xmlns:a16="http://schemas.microsoft.com/office/drawing/2014/main" id="{61E1542F-9937-D8AC-C0DF-87A97F90E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1" y="1362353"/>
            <a:ext cx="3998224" cy="15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4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1" y="2890654"/>
            <a:ext cx="3998224" cy="8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id="{27C9E1CD-086B-13CB-8582-DC117D5FD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173659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275" name="Freeform 352">
            <a:extLst>
              <a:ext uri="{FF2B5EF4-FFF2-40B4-BE49-F238E27FC236}">
                <a16:creationId xmlns:a16="http://schemas.microsoft.com/office/drawing/2014/main" id="{1F40C6CB-BB32-CA1B-BC96-AE974453E7D2}"/>
              </a:ext>
            </a:extLst>
          </p:cNvPr>
          <p:cNvSpPr>
            <a:spLocks/>
          </p:cNvSpPr>
          <p:nvPr userDrawn="1"/>
        </p:nvSpPr>
        <p:spPr bwMode="auto">
          <a:xfrm>
            <a:off x="-684423" y="-178957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84" name="Grupo 583">
            <a:extLst>
              <a:ext uri="{FF2B5EF4-FFF2-40B4-BE49-F238E27FC236}">
                <a16:creationId xmlns:a16="http://schemas.microsoft.com/office/drawing/2014/main" id="{842099AE-24D1-FC60-955A-E748A84F4082}"/>
              </a:ext>
            </a:extLst>
          </p:cNvPr>
          <p:cNvGrpSpPr/>
          <p:nvPr userDrawn="1"/>
        </p:nvGrpSpPr>
        <p:grpSpPr>
          <a:xfrm flipH="1">
            <a:off x="8238205" y="-570849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85" name="Oval 357">
              <a:extLst>
                <a:ext uri="{FF2B5EF4-FFF2-40B4-BE49-F238E27FC236}">
                  <a16:creationId xmlns:a16="http://schemas.microsoft.com/office/drawing/2014/main" id="{8AB17841-A5E8-AF03-E5EE-DE71DC07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58">
              <a:extLst>
                <a:ext uri="{FF2B5EF4-FFF2-40B4-BE49-F238E27FC236}">
                  <a16:creationId xmlns:a16="http://schemas.microsoft.com/office/drawing/2014/main" id="{53A5427A-29AE-93F0-B0CE-019C1574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59">
              <a:extLst>
                <a:ext uri="{FF2B5EF4-FFF2-40B4-BE49-F238E27FC236}">
                  <a16:creationId xmlns:a16="http://schemas.microsoft.com/office/drawing/2014/main" id="{3EDD0951-15DC-DD02-7E4A-46A7A6DF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60">
              <a:extLst>
                <a:ext uri="{FF2B5EF4-FFF2-40B4-BE49-F238E27FC236}">
                  <a16:creationId xmlns:a16="http://schemas.microsoft.com/office/drawing/2014/main" id="{230D0FA2-0861-0CE4-26BA-DD1E3DF5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61">
              <a:extLst>
                <a:ext uri="{FF2B5EF4-FFF2-40B4-BE49-F238E27FC236}">
                  <a16:creationId xmlns:a16="http://schemas.microsoft.com/office/drawing/2014/main" id="{B1676439-1347-5E6C-14F9-99480DFBD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362">
              <a:extLst>
                <a:ext uri="{FF2B5EF4-FFF2-40B4-BE49-F238E27FC236}">
                  <a16:creationId xmlns:a16="http://schemas.microsoft.com/office/drawing/2014/main" id="{F62D06D9-A5F1-39D3-1884-BBCB863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363">
              <a:extLst>
                <a:ext uri="{FF2B5EF4-FFF2-40B4-BE49-F238E27FC236}">
                  <a16:creationId xmlns:a16="http://schemas.microsoft.com/office/drawing/2014/main" id="{06FDD54B-755C-839F-A771-135EAF7DB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64">
              <a:extLst>
                <a:ext uri="{FF2B5EF4-FFF2-40B4-BE49-F238E27FC236}">
                  <a16:creationId xmlns:a16="http://schemas.microsoft.com/office/drawing/2014/main" id="{E269F0C6-E780-70BA-7A09-B01B52F5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65">
              <a:extLst>
                <a:ext uri="{FF2B5EF4-FFF2-40B4-BE49-F238E27FC236}">
                  <a16:creationId xmlns:a16="http://schemas.microsoft.com/office/drawing/2014/main" id="{FFAC9097-DEE1-B2DE-819F-DB076411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77">
              <a:extLst>
                <a:ext uri="{FF2B5EF4-FFF2-40B4-BE49-F238E27FC236}">
                  <a16:creationId xmlns:a16="http://schemas.microsoft.com/office/drawing/2014/main" id="{2CB208B1-6558-C845-7058-6CCD37DB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78">
              <a:extLst>
                <a:ext uri="{FF2B5EF4-FFF2-40B4-BE49-F238E27FC236}">
                  <a16:creationId xmlns:a16="http://schemas.microsoft.com/office/drawing/2014/main" id="{C41F6254-F7C6-98F3-33B6-A111F772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Oval 379">
              <a:extLst>
                <a:ext uri="{FF2B5EF4-FFF2-40B4-BE49-F238E27FC236}">
                  <a16:creationId xmlns:a16="http://schemas.microsoft.com/office/drawing/2014/main" id="{984E3E86-2F75-7337-4365-BE441CEF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380">
              <a:extLst>
                <a:ext uri="{FF2B5EF4-FFF2-40B4-BE49-F238E27FC236}">
                  <a16:creationId xmlns:a16="http://schemas.microsoft.com/office/drawing/2014/main" id="{977B369B-F36E-DB4B-49FE-F4F24C3D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81">
              <a:extLst>
                <a:ext uri="{FF2B5EF4-FFF2-40B4-BE49-F238E27FC236}">
                  <a16:creationId xmlns:a16="http://schemas.microsoft.com/office/drawing/2014/main" id="{B8397777-4ACC-DDDB-7A18-1571D7128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382">
              <a:extLst>
                <a:ext uri="{FF2B5EF4-FFF2-40B4-BE49-F238E27FC236}">
                  <a16:creationId xmlns:a16="http://schemas.microsoft.com/office/drawing/2014/main" id="{C6732825-62AB-A689-DB6F-93DADA21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383">
              <a:extLst>
                <a:ext uri="{FF2B5EF4-FFF2-40B4-BE49-F238E27FC236}">
                  <a16:creationId xmlns:a16="http://schemas.microsoft.com/office/drawing/2014/main" id="{760EE64B-8C5A-A404-80C2-93ED3E5A8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384">
              <a:extLst>
                <a:ext uri="{FF2B5EF4-FFF2-40B4-BE49-F238E27FC236}">
                  <a16:creationId xmlns:a16="http://schemas.microsoft.com/office/drawing/2014/main" id="{8FCBF925-A9CB-CD09-D594-1E93DD5A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385">
              <a:extLst>
                <a:ext uri="{FF2B5EF4-FFF2-40B4-BE49-F238E27FC236}">
                  <a16:creationId xmlns:a16="http://schemas.microsoft.com/office/drawing/2014/main" id="{982373E1-7DA0-1712-21D1-3AB9D040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397">
              <a:extLst>
                <a:ext uri="{FF2B5EF4-FFF2-40B4-BE49-F238E27FC236}">
                  <a16:creationId xmlns:a16="http://schemas.microsoft.com/office/drawing/2014/main" id="{53315842-74D7-23F9-A54A-4CC39F8E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398">
              <a:extLst>
                <a:ext uri="{FF2B5EF4-FFF2-40B4-BE49-F238E27FC236}">
                  <a16:creationId xmlns:a16="http://schemas.microsoft.com/office/drawing/2014/main" id="{0A371547-81B0-3E0B-1C42-78D700DB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Oval 399">
              <a:extLst>
                <a:ext uri="{FF2B5EF4-FFF2-40B4-BE49-F238E27FC236}">
                  <a16:creationId xmlns:a16="http://schemas.microsoft.com/office/drawing/2014/main" id="{C56B2D3B-5977-D296-499D-0326F03D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Oval 400">
              <a:extLst>
                <a:ext uri="{FF2B5EF4-FFF2-40B4-BE49-F238E27FC236}">
                  <a16:creationId xmlns:a16="http://schemas.microsoft.com/office/drawing/2014/main" id="{AA669C50-6467-71A9-DDD8-67BC4E2D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01">
              <a:extLst>
                <a:ext uri="{FF2B5EF4-FFF2-40B4-BE49-F238E27FC236}">
                  <a16:creationId xmlns:a16="http://schemas.microsoft.com/office/drawing/2014/main" id="{816D73E0-1DC2-85A0-BCC3-811608B9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02">
              <a:extLst>
                <a:ext uri="{FF2B5EF4-FFF2-40B4-BE49-F238E27FC236}">
                  <a16:creationId xmlns:a16="http://schemas.microsoft.com/office/drawing/2014/main" id="{8EEB0662-E940-022E-77FA-ACD09CA8A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03">
              <a:extLst>
                <a:ext uri="{FF2B5EF4-FFF2-40B4-BE49-F238E27FC236}">
                  <a16:creationId xmlns:a16="http://schemas.microsoft.com/office/drawing/2014/main" id="{D572846D-22B5-AC0D-1BEE-8E7C297C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04">
              <a:extLst>
                <a:ext uri="{FF2B5EF4-FFF2-40B4-BE49-F238E27FC236}">
                  <a16:creationId xmlns:a16="http://schemas.microsoft.com/office/drawing/2014/main" id="{D06DFD8D-713B-FA3A-C2DA-2780EA21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405">
              <a:extLst>
                <a:ext uri="{FF2B5EF4-FFF2-40B4-BE49-F238E27FC236}">
                  <a16:creationId xmlns:a16="http://schemas.microsoft.com/office/drawing/2014/main" id="{93633266-8F9B-EF7B-8E32-79CB7F262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18">
              <a:extLst>
                <a:ext uri="{FF2B5EF4-FFF2-40B4-BE49-F238E27FC236}">
                  <a16:creationId xmlns:a16="http://schemas.microsoft.com/office/drawing/2014/main" id="{8D495935-8D3E-2866-823D-C13C5DE24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19">
              <a:extLst>
                <a:ext uri="{FF2B5EF4-FFF2-40B4-BE49-F238E27FC236}">
                  <a16:creationId xmlns:a16="http://schemas.microsoft.com/office/drawing/2014/main" id="{96D44C01-4866-C894-CA28-D357C2693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0">
              <a:extLst>
                <a:ext uri="{FF2B5EF4-FFF2-40B4-BE49-F238E27FC236}">
                  <a16:creationId xmlns:a16="http://schemas.microsoft.com/office/drawing/2014/main" id="{7B695F2F-8C04-E705-7906-54D200B09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21">
              <a:extLst>
                <a:ext uri="{FF2B5EF4-FFF2-40B4-BE49-F238E27FC236}">
                  <a16:creationId xmlns:a16="http://schemas.microsoft.com/office/drawing/2014/main" id="{8122C130-5B33-5D7A-7CEC-1A1261433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22">
              <a:extLst>
                <a:ext uri="{FF2B5EF4-FFF2-40B4-BE49-F238E27FC236}">
                  <a16:creationId xmlns:a16="http://schemas.microsoft.com/office/drawing/2014/main" id="{14004321-6873-1306-DAF1-3F57F127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Oval 423">
              <a:extLst>
                <a:ext uri="{FF2B5EF4-FFF2-40B4-BE49-F238E27FC236}">
                  <a16:creationId xmlns:a16="http://schemas.microsoft.com/office/drawing/2014/main" id="{FBF8C682-0935-E940-9628-330034CC1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24">
              <a:extLst>
                <a:ext uri="{FF2B5EF4-FFF2-40B4-BE49-F238E27FC236}">
                  <a16:creationId xmlns:a16="http://schemas.microsoft.com/office/drawing/2014/main" id="{CBB84BA1-083A-B610-CE0C-3CF67850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25">
              <a:extLst>
                <a:ext uri="{FF2B5EF4-FFF2-40B4-BE49-F238E27FC236}">
                  <a16:creationId xmlns:a16="http://schemas.microsoft.com/office/drawing/2014/main" id="{055FEBCD-E503-C8C5-22DC-A2939F110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426">
              <a:extLst>
                <a:ext uri="{FF2B5EF4-FFF2-40B4-BE49-F238E27FC236}">
                  <a16:creationId xmlns:a16="http://schemas.microsoft.com/office/drawing/2014/main" id="{6813D93E-3D7B-928B-072D-92A882F8B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438">
              <a:extLst>
                <a:ext uri="{FF2B5EF4-FFF2-40B4-BE49-F238E27FC236}">
                  <a16:creationId xmlns:a16="http://schemas.microsoft.com/office/drawing/2014/main" id="{C9679B50-CC64-D433-B19D-802084A1B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39">
              <a:extLst>
                <a:ext uri="{FF2B5EF4-FFF2-40B4-BE49-F238E27FC236}">
                  <a16:creationId xmlns:a16="http://schemas.microsoft.com/office/drawing/2014/main" id="{AD5FEA2D-9859-EB39-BE51-6032E21F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0">
              <a:extLst>
                <a:ext uri="{FF2B5EF4-FFF2-40B4-BE49-F238E27FC236}">
                  <a16:creationId xmlns:a16="http://schemas.microsoft.com/office/drawing/2014/main" id="{73359E07-E972-3B0D-3FEE-913AADBA1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41">
              <a:extLst>
                <a:ext uri="{FF2B5EF4-FFF2-40B4-BE49-F238E27FC236}">
                  <a16:creationId xmlns:a16="http://schemas.microsoft.com/office/drawing/2014/main" id="{A2200AC1-345E-6AA4-9601-A532E970C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42">
              <a:extLst>
                <a:ext uri="{FF2B5EF4-FFF2-40B4-BE49-F238E27FC236}">
                  <a16:creationId xmlns:a16="http://schemas.microsoft.com/office/drawing/2014/main" id="{5AA26EDE-9920-E4CA-BF57-2FA17AD40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Oval 443">
              <a:extLst>
                <a:ext uri="{FF2B5EF4-FFF2-40B4-BE49-F238E27FC236}">
                  <a16:creationId xmlns:a16="http://schemas.microsoft.com/office/drawing/2014/main" id="{08BA3F21-7827-2201-510E-7FB61071C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444">
              <a:extLst>
                <a:ext uri="{FF2B5EF4-FFF2-40B4-BE49-F238E27FC236}">
                  <a16:creationId xmlns:a16="http://schemas.microsoft.com/office/drawing/2014/main" id="{0261522C-A8CE-C289-B56E-3D552B5EA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45">
              <a:extLst>
                <a:ext uri="{FF2B5EF4-FFF2-40B4-BE49-F238E27FC236}">
                  <a16:creationId xmlns:a16="http://schemas.microsoft.com/office/drawing/2014/main" id="{6E14ADC5-F8A8-3ACD-CD08-F203B09E6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46">
              <a:extLst>
                <a:ext uri="{FF2B5EF4-FFF2-40B4-BE49-F238E27FC236}">
                  <a16:creationId xmlns:a16="http://schemas.microsoft.com/office/drawing/2014/main" id="{D95F58D0-07A1-3C36-F0D7-A2BBC45D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58">
              <a:extLst>
                <a:ext uri="{FF2B5EF4-FFF2-40B4-BE49-F238E27FC236}">
                  <a16:creationId xmlns:a16="http://schemas.microsoft.com/office/drawing/2014/main" id="{4A5BA89A-7D12-3B0F-D1A9-CF393DB2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59">
              <a:extLst>
                <a:ext uri="{FF2B5EF4-FFF2-40B4-BE49-F238E27FC236}">
                  <a16:creationId xmlns:a16="http://schemas.microsoft.com/office/drawing/2014/main" id="{6AB748F7-2FE4-1BD0-73D3-FFB0CFBC3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0">
              <a:extLst>
                <a:ext uri="{FF2B5EF4-FFF2-40B4-BE49-F238E27FC236}">
                  <a16:creationId xmlns:a16="http://schemas.microsoft.com/office/drawing/2014/main" id="{401D24CB-CF2C-6F35-541C-24E08E0F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61">
              <a:extLst>
                <a:ext uri="{FF2B5EF4-FFF2-40B4-BE49-F238E27FC236}">
                  <a16:creationId xmlns:a16="http://schemas.microsoft.com/office/drawing/2014/main" id="{B28F19C4-FF4F-57F4-DC94-3127BC434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62">
              <a:extLst>
                <a:ext uri="{FF2B5EF4-FFF2-40B4-BE49-F238E27FC236}">
                  <a16:creationId xmlns:a16="http://schemas.microsoft.com/office/drawing/2014/main" id="{96DB4560-43AC-E69A-2D8F-785FD42C9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63">
              <a:extLst>
                <a:ext uri="{FF2B5EF4-FFF2-40B4-BE49-F238E27FC236}">
                  <a16:creationId xmlns:a16="http://schemas.microsoft.com/office/drawing/2014/main" id="{B77A3538-3A86-C57B-EB05-88A34CCB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64">
              <a:extLst>
                <a:ext uri="{FF2B5EF4-FFF2-40B4-BE49-F238E27FC236}">
                  <a16:creationId xmlns:a16="http://schemas.microsoft.com/office/drawing/2014/main" id="{85A98F0B-C5C2-6634-1C77-A39D4480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65">
              <a:extLst>
                <a:ext uri="{FF2B5EF4-FFF2-40B4-BE49-F238E27FC236}">
                  <a16:creationId xmlns:a16="http://schemas.microsoft.com/office/drawing/2014/main" id="{729BF74A-1913-81AD-2B9D-B0BB7823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66">
              <a:extLst>
                <a:ext uri="{FF2B5EF4-FFF2-40B4-BE49-F238E27FC236}">
                  <a16:creationId xmlns:a16="http://schemas.microsoft.com/office/drawing/2014/main" id="{E41799E5-AA43-756C-21E1-A75EB1D40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78">
              <a:extLst>
                <a:ext uri="{FF2B5EF4-FFF2-40B4-BE49-F238E27FC236}">
                  <a16:creationId xmlns:a16="http://schemas.microsoft.com/office/drawing/2014/main" id="{D31826C0-D805-E67D-588D-2EFD903CC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79">
              <a:extLst>
                <a:ext uri="{FF2B5EF4-FFF2-40B4-BE49-F238E27FC236}">
                  <a16:creationId xmlns:a16="http://schemas.microsoft.com/office/drawing/2014/main" id="{2ACC9D86-5BC1-951E-3153-540EFB60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480">
              <a:extLst>
                <a:ext uri="{FF2B5EF4-FFF2-40B4-BE49-F238E27FC236}">
                  <a16:creationId xmlns:a16="http://schemas.microsoft.com/office/drawing/2014/main" id="{3020119F-C343-DE26-B0CF-EB1057ACE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481">
              <a:extLst>
                <a:ext uri="{FF2B5EF4-FFF2-40B4-BE49-F238E27FC236}">
                  <a16:creationId xmlns:a16="http://schemas.microsoft.com/office/drawing/2014/main" id="{E3823BA8-F624-5F06-E902-A4269C5B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482">
              <a:extLst>
                <a:ext uri="{FF2B5EF4-FFF2-40B4-BE49-F238E27FC236}">
                  <a16:creationId xmlns:a16="http://schemas.microsoft.com/office/drawing/2014/main" id="{37385268-604E-0329-1F9B-25B1FAC40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483">
              <a:extLst>
                <a:ext uri="{FF2B5EF4-FFF2-40B4-BE49-F238E27FC236}">
                  <a16:creationId xmlns:a16="http://schemas.microsoft.com/office/drawing/2014/main" id="{804A012E-A897-158E-B882-12F5CC909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484">
              <a:extLst>
                <a:ext uri="{FF2B5EF4-FFF2-40B4-BE49-F238E27FC236}">
                  <a16:creationId xmlns:a16="http://schemas.microsoft.com/office/drawing/2014/main" id="{8F90BC75-DB87-94DA-6AF1-69248C7AE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485">
              <a:extLst>
                <a:ext uri="{FF2B5EF4-FFF2-40B4-BE49-F238E27FC236}">
                  <a16:creationId xmlns:a16="http://schemas.microsoft.com/office/drawing/2014/main" id="{70FA1390-E858-898F-EF58-DBD6E947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Oval 486">
              <a:extLst>
                <a:ext uri="{FF2B5EF4-FFF2-40B4-BE49-F238E27FC236}">
                  <a16:creationId xmlns:a16="http://schemas.microsoft.com/office/drawing/2014/main" id="{541BE27C-CB08-84A4-AD43-C6D616BEF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498">
              <a:extLst>
                <a:ext uri="{FF2B5EF4-FFF2-40B4-BE49-F238E27FC236}">
                  <a16:creationId xmlns:a16="http://schemas.microsoft.com/office/drawing/2014/main" id="{C181773E-288C-0512-B976-CC3FBACA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499">
              <a:extLst>
                <a:ext uri="{FF2B5EF4-FFF2-40B4-BE49-F238E27FC236}">
                  <a16:creationId xmlns:a16="http://schemas.microsoft.com/office/drawing/2014/main" id="{C9CA2F05-3070-0EF6-A3F7-6094923C7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0">
              <a:extLst>
                <a:ext uri="{FF2B5EF4-FFF2-40B4-BE49-F238E27FC236}">
                  <a16:creationId xmlns:a16="http://schemas.microsoft.com/office/drawing/2014/main" id="{50502BD3-C00F-C2BF-1946-930501B3A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501">
              <a:extLst>
                <a:ext uri="{FF2B5EF4-FFF2-40B4-BE49-F238E27FC236}">
                  <a16:creationId xmlns:a16="http://schemas.microsoft.com/office/drawing/2014/main" id="{726606B3-BA60-2889-388C-A9E7E9CD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02">
              <a:extLst>
                <a:ext uri="{FF2B5EF4-FFF2-40B4-BE49-F238E27FC236}">
                  <a16:creationId xmlns:a16="http://schemas.microsoft.com/office/drawing/2014/main" id="{35858887-863E-F2B4-2DE6-AE5678C8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03">
              <a:extLst>
                <a:ext uri="{FF2B5EF4-FFF2-40B4-BE49-F238E27FC236}">
                  <a16:creationId xmlns:a16="http://schemas.microsoft.com/office/drawing/2014/main" id="{3E49523F-5DAE-4DA3-F0C1-3D07C413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04">
              <a:extLst>
                <a:ext uri="{FF2B5EF4-FFF2-40B4-BE49-F238E27FC236}">
                  <a16:creationId xmlns:a16="http://schemas.microsoft.com/office/drawing/2014/main" id="{3273CA68-B3A1-8C12-8B1A-3C2944A5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05">
              <a:extLst>
                <a:ext uri="{FF2B5EF4-FFF2-40B4-BE49-F238E27FC236}">
                  <a16:creationId xmlns:a16="http://schemas.microsoft.com/office/drawing/2014/main" id="{DF5FB7BF-7F85-BE22-7A87-68A3E0F3A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06">
              <a:extLst>
                <a:ext uri="{FF2B5EF4-FFF2-40B4-BE49-F238E27FC236}">
                  <a16:creationId xmlns:a16="http://schemas.microsoft.com/office/drawing/2014/main" id="{E7340214-B23F-9033-4ECC-BE1B15B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Oval 518">
              <a:extLst>
                <a:ext uri="{FF2B5EF4-FFF2-40B4-BE49-F238E27FC236}">
                  <a16:creationId xmlns:a16="http://schemas.microsoft.com/office/drawing/2014/main" id="{6E8BA4C5-1CC7-46F7-FDCD-85D4D909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19">
              <a:extLst>
                <a:ext uri="{FF2B5EF4-FFF2-40B4-BE49-F238E27FC236}">
                  <a16:creationId xmlns:a16="http://schemas.microsoft.com/office/drawing/2014/main" id="{6828CEDF-47A1-318D-666D-AF7627E7D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0">
              <a:extLst>
                <a:ext uri="{FF2B5EF4-FFF2-40B4-BE49-F238E27FC236}">
                  <a16:creationId xmlns:a16="http://schemas.microsoft.com/office/drawing/2014/main" id="{B32EFA04-F5C3-61B6-6F14-708B2D9B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21">
              <a:extLst>
                <a:ext uri="{FF2B5EF4-FFF2-40B4-BE49-F238E27FC236}">
                  <a16:creationId xmlns:a16="http://schemas.microsoft.com/office/drawing/2014/main" id="{7A2B66BF-E750-A0F4-A6F9-F3706F96C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22">
              <a:extLst>
                <a:ext uri="{FF2B5EF4-FFF2-40B4-BE49-F238E27FC236}">
                  <a16:creationId xmlns:a16="http://schemas.microsoft.com/office/drawing/2014/main" id="{49F847DE-8A24-9770-5770-CE8C9DE75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523">
              <a:extLst>
                <a:ext uri="{FF2B5EF4-FFF2-40B4-BE49-F238E27FC236}">
                  <a16:creationId xmlns:a16="http://schemas.microsoft.com/office/drawing/2014/main" id="{13A72AF2-F314-700B-E88B-3696225D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524">
              <a:extLst>
                <a:ext uri="{FF2B5EF4-FFF2-40B4-BE49-F238E27FC236}">
                  <a16:creationId xmlns:a16="http://schemas.microsoft.com/office/drawing/2014/main" id="{78B84B34-CA38-2C59-5B9D-97A75143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25">
              <a:extLst>
                <a:ext uri="{FF2B5EF4-FFF2-40B4-BE49-F238E27FC236}">
                  <a16:creationId xmlns:a16="http://schemas.microsoft.com/office/drawing/2014/main" id="{7491BC4C-BC3A-4102-F92B-2D0E72E3E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26">
              <a:extLst>
                <a:ext uri="{FF2B5EF4-FFF2-40B4-BE49-F238E27FC236}">
                  <a16:creationId xmlns:a16="http://schemas.microsoft.com/office/drawing/2014/main" id="{C32568E9-1C67-6A9B-AF54-FB498E42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38">
              <a:extLst>
                <a:ext uri="{FF2B5EF4-FFF2-40B4-BE49-F238E27FC236}">
                  <a16:creationId xmlns:a16="http://schemas.microsoft.com/office/drawing/2014/main" id="{57827C3C-5DBA-4D1E-0E6F-19C8DEE7A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39">
              <a:extLst>
                <a:ext uri="{FF2B5EF4-FFF2-40B4-BE49-F238E27FC236}">
                  <a16:creationId xmlns:a16="http://schemas.microsoft.com/office/drawing/2014/main" id="{F4AEA9D5-19CA-3F7F-143D-00AE6D153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540">
              <a:extLst>
                <a:ext uri="{FF2B5EF4-FFF2-40B4-BE49-F238E27FC236}">
                  <a16:creationId xmlns:a16="http://schemas.microsoft.com/office/drawing/2014/main" id="{4D21EABD-65CD-03BB-D7ED-455DF56DE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Oval 541">
              <a:extLst>
                <a:ext uri="{FF2B5EF4-FFF2-40B4-BE49-F238E27FC236}">
                  <a16:creationId xmlns:a16="http://schemas.microsoft.com/office/drawing/2014/main" id="{E7046E7C-F47F-10E7-0A91-B6544CB79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42">
              <a:extLst>
                <a:ext uri="{FF2B5EF4-FFF2-40B4-BE49-F238E27FC236}">
                  <a16:creationId xmlns:a16="http://schemas.microsoft.com/office/drawing/2014/main" id="{36C8395E-6273-7C57-EB34-70C8B3DF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543">
              <a:extLst>
                <a:ext uri="{FF2B5EF4-FFF2-40B4-BE49-F238E27FC236}">
                  <a16:creationId xmlns:a16="http://schemas.microsoft.com/office/drawing/2014/main" id="{1C29C689-2C18-EB6B-47D6-4DD63167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544">
              <a:extLst>
                <a:ext uri="{FF2B5EF4-FFF2-40B4-BE49-F238E27FC236}">
                  <a16:creationId xmlns:a16="http://schemas.microsoft.com/office/drawing/2014/main" id="{161026CF-84C2-F818-DA31-10FAB37E2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45">
              <a:extLst>
                <a:ext uri="{FF2B5EF4-FFF2-40B4-BE49-F238E27FC236}">
                  <a16:creationId xmlns:a16="http://schemas.microsoft.com/office/drawing/2014/main" id="{DF3F7481-2450-FC29-64E5-EE1FB676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46">
              <a:extLst>
                <a:ext uri="{FF2B5EF4-FFF2-40B4-BE49-F238E27FC236}">
                  <a16:creationId xmlns:a16="http://schemas.microsoft.com/office/drawing/2014/main" id="{5694DFCE-CC44-80E7-A896-15F4FCCE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58">
              <a:extLst>
                <a:ext uri="{FF2B5EF4-FFF2-40B4-BE49-F238E27FC236}">
                  <a16:creationId xmlns:a16="http://schemas.microsoft.com/office/drawing/2014/main" id="{4AA8F5B3-5A29-DEA5-2C8F-641ED68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59">
              <a:extLst>
                <a:ext uri="{FF2B5EF4-FFF2-40B4-BE49-F238E27FC236}">
                  <a16:creationId xmlns:a16="http://schemas.microsoft.com/office/drawing/2014/main" id="{F9AE191F-75F8-6C92-7335-6FEA22B2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Oval 560">
              <a:extLst>
                <a:ext uri="{FF2B5EF4-FFF2-40B4-BE49-F238E27FC236}">
                  <a16:creationId xmlns:a16="http://schemas.microsoft.com/office/drawing/2014/main" id="{4B0B8B8C-66A0-356C-7B9F-BBA72584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Oval 561">
              <a:extLst>
                <a:ext uri="{FF2B5EF4-FFF2-40B4-BE49-F238E27FC236}">
                  <a16:creationId xmlns:a16="http://schemas.microsoft.com/office/drawing/2014/main" id="{35D6A264-E922-7052-AC8B-0810D00AD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62">
              <a:extLst>
                <a:ext uri="{FF2B5EF4-FFF2-40B4-BE49-F238E27FC236}">
                  <a16:creationId xmlns:a16="http://schemas.microsoft.com/office/drawing/2014/main" id="{DDE42A56-16DC-505D-057E-A7A3B50E9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63">
              <a:extLst>
                <a:ext uri="{FF2B5EF4-FFF2-40B4-BE49-F238E27FC236}">
                  <a16:creationId xmlns:a16="http://schemas.microsoft.com/office/drawing/2014/main" id="{BEFEBFD1-56DF-216E-E1EA-1D3A3E39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64">
              <a:extLst>
                <a:ext uri="{FF2B5EF4-FFF2-40B4-BE49-F238E27FC236}">
                  <a16:creationId xmlns:a16="http://schemas.microsoft.com/office/drawing/2014/main" id="{9C827C3B-DA9B-0C03-58F1-41C9ED439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65">
              <a:extLst>
                <a:ext uri="{FF2B5EF4-FFF2-40B4-BE49-F238E27FC236}">
                  <a16:creationId xmlns:a16="http://schemas.microsoft.com/office/drawing/2014/main" id="{C6F5FC82-AB67-6C76-0C0D-B6CE47811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566">
              <a:extLst>
                <a:ext uri="{FF2B5EF4-FFF2-40B4-BE49-F238E27FC236}">
                  <a16:creationId xmlns:a16="http://schemas.microsoft.com/office/drawing/2014/main" id="{7BA99009-BEF0-601B-49BD-40D696BE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78">
              <a:extLst>
                <a:ext uri="{FF2B5EF4-FFF2-40B4-BE49-F238E27FC236}">
                  <a16:creationId xmlns:a16="http://schemas.microsoft.com/office/drawing/2014/main" id="{BC07610A-CCEA-5F7B-E062-4E13196A1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79">
              <a:extLst>
                <a:ext uri="{FF2B5EF4-FFF2-40B4-BE49-F238E27FC236}">
                  <a16:creationId xmlns:a16="http://schemas.microsoft.com/office/drawing/2014/main" id="{DD8C4D9F-C06B-2B04-5C26-1948E7412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0">
              <a:extLst>
                <a:ext uri="{FF2B5EF4-FFF2-40B4-BE49-F238E27FC236}">
                  <a16:creationId xmlns:a16="http://schemas.microsoft.com/office/drawing/2014/main" id="{137A70BE-09C7-C634-56B5-AD19C11ED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81">
              <a:extLst>
                <a:ext uri="{FF2B5EF4-FFF2-40B4-BE49-F238E27FC236}">
                  <a16:creationId xmlns:a16="http://schemas.microsoft.com/office/drawing/2014/main" id="{9849581E-F5A4-B3BA-BFEA-4921F444C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82">
              <a:extLst>
                <a:ext uri="{FF2B5EF4-FFF2-40B4-BE49-F238E27FC236}">
                  <a16:creationId xmlns:a16="http://schemas.microsoft.com/office/drawing/2014/main" id="{8937FCB3-FDC9-C62D-12CC-F9D67370C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583">
              <a:extLst>
                <a:ext uri="{FF2B5EF4-FFF2-40B4-BE49-F238E27FC236}">
                  <a16:creationId xmlns:a16="http://schemas.microsoft.com/office/drawing/2014/main" id="{09CB3AA9-FB19-FBE3-8630-84BF49F5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584">
              <a:extLst>
                <a:ext uri="{FF2B5EF4-FFF2-40B4-BE49-F238E27FC236}">
                  <a16:creationId xmlns:a16="http://schemas.microsoft.com/office/drawing/2014/main" id="{7CEE52BE-616C-B34D-29FD-20B390CCC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585">
              <a:extLst>
                <a:ext uri="{FF2B5EF4-FFF2-40B4-BE49-F238E27FC236}">
                  <a16:creationId xmlns:a16="http://schemas.microsoft.com/office/drawing/2014/main" id="{D562E2E5-EB35-1DBB-982C-F9EF84736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586">
              <a:extLst>
                <a:ext uri="{FF2B5EF4-FFF2-40B4-BE49-F238E27FC236}">
                  <a16:creationId xmlns:a16="http://schemas.microsoft.com/office/drawing/2014/main" id="{A24179DF-9317-7DA8-2B74-9166F5685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598">
              <a:extLst>
                <a:ext uri="{FF2B5EF4-FFF2-40B4-BE49-F238E27FC236}">
                  <a16:creationId xmlns:a16="http://schemas.microsoft.com/office/drawing/2014/main" id="{647863C6-34FE-AEDD-B93A-569EA3C1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599">
              <a:extLst>
                <a:ext uri="{FF2B5EF4-FFF2-40B4-BE49-F238E27FC236}">
                  <a16:creationId xmlns:a16="http://schemas.microsoft.com/office/drawing/2014/main" id="{5E2C8508-4788-2CD4-A452-A6C4EC32A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0">
              <a:extLst>
                <a:ext uri="{FF2B5EF4-FFF2-40B4-BE49-F238E27FC236}">
                  <a16:creationId xmlns:a16="http://schemas.microsoft.com/office/drawing/2014/main" id="{CF7319F9-EC0C-B601-3F28-C7419F905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601">
              <a:extLst>
                <a:ext uri="{FF2B5EF4-FFF2-40B4-BE49-F238E27FC236}">
                  <a16:creationId xmlns:a16="http://schemas.microsoft.com/office/drawing/2014/main" id="{91EC9888-26A7-A071-3F49-A54CBEC8F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602">
              <a:extLst>
                <a:ext uri="{FF2B5EF4-FFF2-40B4-BE49-F238E27FC236}">
                  <a16:creationId xmlns:a16="http://schemas.microsoft.com/office/drawing/2014/main" id="{C193C2D1-9F79-3E96-23F8-951C6AC49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Oval 603">
              <a:extLst>
                <a:ext uri="{FF2B5EF4-FFF2-40B4-BE49-F238E27FC236}">
                  <a16:creationId xmlns:a16="http://schemas.microsoft.com/office/drawing/2014/main" id="{7F1AAE91-01D6-1954-ED60-A8256AF9F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Oval 604">
              <a:extLst>
                <a:ext uri="{FF2B5EF4-FFF2-40B4-BE49-F238E27FC236}">
                  <a16:creationId xmlns:a16="http://schemas.microsoft.com/office/drawing/2014/main" id="{CEEF7EB8-A841-599B-3BBD-CEDE2A05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605">
              <a:extLst>
                <a:ext uri="{FF2B5EF4-FFF2-40B4-BE49-F238E27FC236}">
                  <a16:creationId xmlns:a16="http://schemas.microsoft.com/office/drawing/2014/main" id="{F02536BC-C0F6-003C-DEE2-34E8085AB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606">
              <a:extLst>
                <a:ext uri="{FF2B5EF4-FFF2-40B4-BE49-F238E27FC236}">
                  <a16:creationId xmlns:a16="http://schemas.microsoft.com/office/drawing/2014/main" id="{27581C83-731E-7C06-ADC6-55A0E028A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1869F9B1-3ADF-9A7B-16E8-991F96655B9E}"/>
              </a:ext>
            </a:extLst>
          </p:cNvPr>
          <p:cNvGrpSpPr/>
          <p:nvPr userDrawn="1"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8979EFC8-D0C4-D8B8-180B-E170DABE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BC628214-81A8-5FAD-1328-967F8906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D53C56D0-7AE0-AA2D-E652-58154AF5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95D2062E-CE2C-7BBC-EC07-A94A9E4C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ADDE6A18-C241-1683-833A-E6B85717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772B71ED-74F0-E6CB-845F-0A1411CE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4E4856D8-5526-B5D6-9857-7AC9276E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9A2663BE-EA30-0045-D357-2D55EF05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4FCC8A8A-B25D-7594-007B-38EE055B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50A22E7E-9930-E406-375C-67F7A7C0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0046D750-28F6-20C6-286A-F6B8BD3E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7E35E656-5525-3E38-0E92-CE977EF7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4A31D876-A2AC-C81E-0DF2-7A0E38F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121EF516-8534-325E-0168-851A48A9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06518848-CA3D-7D1F-A6F6-8C29A706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078137A6-4B96-3E12-AB2F-12AD85513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0885CF06-6312-26E7-AA43-4B512330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84030195-0568-2F3D-6247-F1E79E79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B094E0A9-5A91-2764-64AB-703E5A94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B55678C8-684E-F5C6-6640-4A1295A7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D909CDCB-258A-3C8D-946B-628502F33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BC8ABB09-CDDE-54F7-D1E0-2009CEA9F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15BACB2F-3812-F13F-1134-A9FFD7C3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450B0BA5-5444-7755-5798-C11E6A52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6D6620AA-F76E-CDF6-6143-7AEB2FEA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145E18E2-3389-BCF6-87F2-08A42442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80E51BD7-D2A3-97D9-BFE1-10E09045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3D9B68C3-3FD3-A586-5B1D-39764E80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0CAE32DB-2584-E03B-AB38-94B59CD1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E04F34B5-5CF5-D465-525C-33CBAEBCF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E3751F14-86F8-D264-8B64-93FB2473B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C47BA99D-6809-CA98-3B92-0EB8356FE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43C6E3B0-9A12-7B28-6457-81C83DC4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0AF53616-29B2-2334-72DC-B53DAB1D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8FCCDB5-5B3D-02FB-2BEB-167BBA8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997492CD-CDE7-427A-A7D2-29C42ADA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096FDB70-8DCC-F85B-8201-835225BC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253D3263-DBDE-D308-C9A0-0130AF89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78FD1FFA-9EBC-509B-16E6-71B81F50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0740672F-7424-2316-DE4C-39FF6C97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2B9F491E-93FD-6835-49F0-12F396B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BC1BEBF2-F512-D678-C622-C4823E5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BB201502-E1E7-EA8C-5F84-A3AC60A8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45957882-7612-FFBE-FF48-9D509779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C4C93CF4-51C8-B160-1D54-0CF24E9F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69C069A4-B812-60FD-87F2-8B1DBEA1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31C4D95A-72E9-D0AB-1B73-987A57AE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D6A88D4C-6ADE-CE25-C9F4-78D2D14E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A405F051-06A0-BF91-C142-7377EF45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D00FA151-1AE4-010F-D86D-78E66B29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BFD0D50F-8321-C9BC-1C49-E59BE6AF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AD9E8D00-5C3D-159A-95FA-CFC9BBB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F0CAD145-B033-FF0F-A6FC-53A1BA8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7286FF32-980A-BC09-80B4-19B2879A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4C21FC76-D94C-5B55-CBB9-92999079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2F78A8C-B51C-2F59-5BA4-7E900C3D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777BB872-F81D-3E99-EB07-D09DAAEF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C8E5EF7C-9088-9BE6-FC6C-A6015A47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5A378C8A-683D-BD83-E99B-62F6D5E1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3BAED017-6CC5-65B8-1111-45924F29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2AF6A1A2-EC75-E8F8-82B4-97287E4C8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A75A8088-76F5-DB46-DA21-8841B80A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135810B7-930F-C31A-9CBB-EE12ADC9A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92389D91-054F-3071-C0DA-EA1EB9E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A8D800BB-0D83-8CB4-8494-77764CD5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1636AEA4-8ABE-4033-A21D-F4545609F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7FD0F348-08AC-012E-B630-542EA521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CB167BF7-F791-9E3B-85E7-D511EE9C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6781B68-F871-7F85-8F65-A592C7E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6D1D6F72-89D3-1EAA-3321-6498B580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AAF7ADD0-96E6-6B2D-5243-519AC150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66360173-D919-5C55-64F0-221CB2EC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AFFCB7BA-ED6E-62CA-0153-AADD3FA7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C6C23CBA-0611-E114-526E-CD5C50083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B50E8927-C622-A3A9-F34C-904691E8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AC117373-9299-E56E-6F86-FBF8CA16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700FBBD-E5A0-3A03-44C9-86FB0DF1B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ADCDA25-5890-480E-CC43-683445639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DF08DE8-872A-CD35-03FF-A8BF9715D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04104E55-3744-D660-ADC9-59E2C758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9EDADDE3-13F4-14FC-517C-7DAA400C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2FDC3F09-9322-0EE1-2E1D-A592351E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CF24BB3D-EE00-DDDB-098B-78CD0FF1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F1E136B-C2EE-9FF1-3081-A04EBAE0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DD6CCE2E-C670-538F-B412-C8284E89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46324639-B34D-054E-EE84-3DAC3FFF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15658730-658A-FE6D-1728-3C76403B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769C3DC8-AB80-74CD-E464-8A8DF134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06DF445D-F460-88A9-5186-FFFE4C3F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C0EC9134-E06E-AFDC-A28D-555A22F4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FA9954FD-3312-27A9-CE75-635F9DF9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AA42449-6EBB-F487-CB23-44B03804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22493332-7631-B17D-B081-DE5005AE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78491CA5-5BA8-6598-2BFB-19EA9AB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232339EA-759B-49ED-A86D-0753B8B0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8AC3C04A-B536-E226-8CCD-B6EE969B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51E77321-F1A4-2955-F008-7B2A9AD0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F00772F9-6788-78D7-51B0-8EB82E68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8FD908CF-D1EA-348B-5FC1-B435D773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29D17CFC-3483-8789-511C-8F196D3E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5F76E5E-9992-E92A-5F84-40D9133CC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745E5111-135E-B662-93EE-F5463FB6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A7C6F850-D128-601D-D3C4-EFD3DFC4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C3413FBA-8ED3-89FE-E140-66A9AB4D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3164A91C-6180-6BD3-567F-F9244BCC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D5F6B6FB-1B5F-1790-FBF6-827B9F7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8C011A0C-81DE-F7E1-05BB-5A4CA6EC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302CDEE3-724D-CFE5-E769-8A6A123C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5A19F751-ACC3-CAFA-5BF3-90D431F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5822E495-0E1E-8439-3B30-3D8BC9ADC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E40FC2C2-556B-0596-6783-4480FF75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5FC08F83-3F8D-CEA1-51C5-AAA652302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F548625C-5E59-78C5-92EE-A4D3E20C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3FB6A315-0279-5D20-C626-E5D16559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122B29C5-4B3D-3B97-D51C-C31D6796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80402CF2-DEAC-7761-D15F-0322EE767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CE85CF84-CEA7-5BE8-9081-7CBA5209F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1AEB289A-1894-C9BD-81BE-A263F6A6FE8E}"/>
              </a:ext>
            </a:extLst>
          </p:cNvPr>
          <p:cNvGrpSpPr/>
          <p:nvPr userDrawn="1"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786697A8-0C42-5701-F82D-C9913D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AE15A62A-E122-F299-6F7E-D29E288F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93701B10-B4E5-37A5-8136-B9EB4824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BBF110B7-4D47-533A-379D-6B7ED311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800B48FC-24D0-62E6-94A6-6F8789DC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4435880E-5761-8C59-8807-62803951C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37445C20-F388-962B-1F45-14778A86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129DCB00-0623-3B27-9275-0991E3D4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1F855168-3A02-9F82-68F8-2EE7CF617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6F0ADB5D-6EC3-9752-4717-0CAF7D67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AEDF27F-621E-5886-739E-56033B60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B8EDE8CF-8819-DA5A-CE41-6C0EF59E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E70F87B1-6FF6-FB44-4ED0-53EBE7AC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356B7AEA-9073-DCA9-D046-1405B676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5645E7EE-0E77-CE9B-39E8-5755F9BF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F5F11D96-E56F-C04C-B9E7-50CAB259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06C5EBE1-C713-5D99-777B-74BEE4B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39A2C946-694E-F244-4812-D7D4F1A0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891131D4-F03C-2A22-48B7-54191CAB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A5AD32E2-5642-DD48-F3CA-50AF753AF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B9A673B9-3586-8F04-3062-E446E811E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00B81DEB-EEA4-CE4E-202C-19F66DFC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45D098FA-4688-4E05-8C91-1B853FDF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5F16B6CD-3F8A-1E0E-6664-C8718517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FA863D65-10A2-C991-C750-B7676A70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08C87244-E0C3-BA78-4EE5-3F05AF8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CBAFFE1A-96AC-523C-CEC6-885F68E35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3709263D-EAFB-2CF1-2279-AF359740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1F0537D3-E74C-A603-A130-CE0BC3AC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5A817384-8946-7641-E46D-CD9B326C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6088C79D-3A37-2535-663F-FE02CF6E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5893BB48-B2E5-9EB6-928C-5BCB5919A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9C86D1E6-646B-6F5A-3147-40DA976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915A773F-281F-588D-5F63-9023ADA6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90C9F37F-CA03-FEDA-3061-05C0F9B2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5731486D-7ED9-EF69-D676-33597FBE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DA844360-BF5C-AAD9-3E78-A2FE3168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06132149-15C3-BF99-DF8F-C613D76E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2614704F-AA0A-43B2-D1D5-6534067B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EDCFDE8C-4615-2009-8C37-39938158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83208649-66A8-42AE-4EFA-133BD2F5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30CDB1A1-E314-FBA5-0CCF-623E0899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26421220-75E1-D8E7-914A-24198539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1BF6839C-74C8-E9A6-D2F4-BC413DA8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D7CD945B-A4BF-338D-2CE5-681E860F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EC528A84-ED52-8475-9E2A-6AB3C5904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EFA28DD5-D872-958A-E487-2B6E215B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4D1A215E-5664-06E5-B072-A1FCD142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9E277024-1384-82B8-ECC1-3449B0F1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B08B7D52-E5D6-BFB3-E8B8-59210188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CD7D5ABD-6484-FCB7-8181-7A45619C7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726E5EA4-56B5-FCDF-1EF3-1A3A7E1B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8C4BDF4-C673-27C6-6BF0-B8832818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9748EDA5-B828-092B-5592-E4CF6D8D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F4511118-13A1-34F9-F844-66595997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1CCAF0DC-C56A-83CC-0403-7CDCDA4D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02E4E89C-D3D1-3E33-A936-4BCD1290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65A93FE9-F8AC-8E1E-CAB5-4276B7930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896CAE93-7523-960B-FE8B-8301E162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62FF9716-7C2A-BE52-6A5F-E58F8F6E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E3AAFB6B-B7AF-C412-7D34-A7890CF2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A5875E77-D0D6-F8E9-2D9A-198B39A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AF87599F-2390-E4FE-9ABD-05D92D6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6A9F937-7FCB-AB76-0218-B96A5EF2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E4B830FF-2175-86C6-20E8-86E07B37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45FB705F-C926-25F6-9AC1-CCB9D9CD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710A5D33-3635-B8B0-76A4-352E1292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D7C7AF15-C8F4-44A7-7DED-68C7CC68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73E2C6CD-81C5-DEB4-54EC-9C091E94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93CB1E2A-3C63-12DE-F982-4F8E948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F54E8210-D984-36B3-A2B3-CE5154CA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7607BA26-03CC-4DC2-7C01-65B8397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C372BBA6-2CA8-6E50-C331-FB6F1A1F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C95EBC2A-A9CF-EE7A-1B33-EB574045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CB10C5C2-7789-611A-2417-CDF54095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D5305040-4CDA-831D-B320-E00FE243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028922C-35F8-5603-0493-BEE0ABBD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8737DD05-DD32-B3D2-B5BA-7986C606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7CC603A3-9A81-AF40-14DD-BE8B5B9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32090E01-E848-ACCE-0253-08CECDE1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561D4FF6-4D1A-DBBD-4B8B-5256D7B65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5A14CCAF-955D-67A3-22E3-C722709E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089C1AC-E5E6-042A-60B3-6EF85FB7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7A70138E-4AA8-FC1F-D053-1B0F6734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0ACF30D4-6113-12E4-9B15-58281DDB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68D014C4-F1C2-4C52-DADE-98BE8E6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0774A84-CEFE-DD3A-9C9B-2E8C0E7B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99F5ADF1-D667-3C66-0C42-46E0A542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FDE5B265-9A66-29AA-C546-CC3FB927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A2C60D1B-602A-9406-470B-FC462ED5B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A00987A4-32C9-BC83-9DE0-2083E0BD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5FC9F9AB-6A61-CC82-7386-8BB248B9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7B0F0678-FF75-B86D-82B8-5EC003C1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C3C57E1A-2249-B3CF-F359-7EB58026D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D8623AF-7082-BC23-024A-5264B316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0440064-DC5F-5B2C-1591-3C4BC807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20A100CC-EA7D-62EA-E176-6A4139D1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9E1515B8-734F-02F2-AC3B-CEF69E66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1A5E801C-1292-EFBB-2917-6823B79D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3D0B2773-27BE-EE2A-EBBF-9F93A2071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C81BA941-C4DC-6FDB-525A-5CFFCCE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595952E7-9B78-923D-1AA5-389E4D07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C0B61EB2-0E79-EC0E-A379-C412333B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4925FB10-5481-92B2-7751-34645D2B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3CA78E2F-5EA8-B2D2-EA0A-A23F71E6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9541B9D9-6B6E-AF2E-95AA-AA2990A33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9094B2AC-59BB-0B88-F393-5D77A36B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932FF444-C023-4ED2-2F54-014EA350C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E44B6397-C76F-5CFE-740B-A6E80BE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3F7CA24B-2FE0-CC67-2A0D-3690F290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56449BA6-CA5F-B8E4-7C2D-E3668793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A37FF3C2-940D-27EC-3C04-F662BE26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63CFB13C-758C-2AA6-760A-EC059DEE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0FAA3487-60DD-E93A-E7F6-F0FE4E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EAF96612-73C8-18E2-EBE7-3B305240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6A89B892-A518-9D30-D052-58FBEA81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759EFE86-652F-BB2E-0234-AB76F19E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6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189179" y="1459211"/>
            <a:ext cx="6858000" cy="2078412"/>
          </a:xfrm>
        </p:spPr>
        <p:txBody>
          <a:bodyPr/>
          <a:lstStyle/>
          <a:p>
            <a:pPr lvl="0"/>
            <a:r>
              <a:rPr lang="en-US" dirty="0"/>
              <a:t>Student Blockchain Portal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CSC03A3 Mini Project 2024 by 220072437</a:t>
            </a:r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FC307C01-3CAD-9CC2-A040-B047FBE09A01}"/>
              </a:ext>
            </a:extLst>
          </p:cNvPr>
          <p:cNvCxnSpPr>
            <a:stCxn id="243" idx="3"/>
          </p:cNvCxnSpPr>
          <p:nvPr/>
        </p:nvCxnSpPr>
        <p:spPr>
          <a:xfrm>
            <a:off x="2357840" y="2056529"/>
            <a:ext cx="1818375" cy="30310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DA82C9CE-7582-16AB-9A3D-D0A0181EAA20}"/>
              </a:ext>
            </a:extLst>
          </p:cNvPr>
          <p:cNvCxnSpPr>
            <a:cxnSpLocks/>
            <a:stCxn id="238" idx="3"/>
          </p:cNvCxnSpPr>
          <p:nvPr/>
        </p:nvCxnSpPr>
        <p:spPr>
          <a:xfrm>
            <a:off x="2357840" y="3260779"/>
            <a:ext cx="1237486" cy="317090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2D8F1B86-DD82-A59F-5DCE-47E19B7AB8AD}"/>
              </a:ext>
            </a:extLst>
          </p:cNvPr>
          <p:cNvCxnSpPr>
            <a:cxnSpLocks/>
            <a:stCxn id="236" idx="1"/>
          </p:cNvCxnSpPr>
          <p:nvPr/>
        </p:nvCxnSpPr>
        <p:spPr>
          <a:xfrm rot="10800000" flipV="1">
            <a:off x="5213450" y="2056529"/>
            <a:ext cx="1569487" cy="920024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23590A52-88A4-6784-045B-6E15C7DB9295}"/>
              </a:ext>
            </a:extLst>
          </p:cNvPr>
          <p:cNvCxnSpPr>
            <a:cxnSpLocks/>
            <a:stCxn id="241" idx="1"/>
          </p:cNvCxnSpPr>
          <p:nvPr/>
        </p:nvCxnSpPr>
        <p:spPr>
          <a:xfrm rot="10800000" flipV="1">
            <a:off x="5711395" y="3260778"/>
            <a:ext cx="1071541" cy="98715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dirty="0"/>
              <a:t>Additional Functions</a:t>
            </a:r>
          </a:p>
        </p:txBody>
      </p:sp>
      <p:sp>
        <p:nvSpPr>
          <p:cNvPr id="236" name="Google Shape;236;p11"/>
          <p:cNvSpPr txBox="1"/>
          <p:nvPr/>
        </p:nvSpPr>
        <p:spPr>
          <a:xfrm>
            <a:off x="6782936" y="1792679"/>
            <a:ext cx="199438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dirty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Bebas Neue"/>
              </a:rPr>
              <a:t>SRC Voting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6605626" y="2217549"/>
            <a:ext cx="216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can conveniently vote in SRC elections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718858" y="2996929"/>
            <a:ext cx="16389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Notices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723900" y="2217549"/>
            <a:ext cx="180924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can view course details and their performance.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718858" y="3529775"/>
            <a:ext cx="1821461" cy="63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and Admin will be notified of any submissions and of the outcomes of previous submissions.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6782935" y="2996929"/>
            <a:ext cx="198535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dirty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Bebas Neue"/>
              </a:rPr>
              <a:t>Monitoring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605625" y="3421799"/>
            <a:ext cx="211104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Submissions will be stored and tracked whether they are successful or not.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723800" y="1792679"/>
            <a:ext cx="163404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Course Tracking</a:t>
            </a:r>
          </a:p>
        </p:txBody>
      </p:sp>
      <p:sp>
        <p:nvSpPr>
          <p:cNvPr id="3" name="Google Shape;7546;p13">
            <a:extLst>
              <a:ext uri="{FF2B5EF4-FFF2-40B4-BE49-F238E27FC236}">
                <a16:creationId xmlns:a16="http://schemas.microsoft.com/office/drawing/2014/main" id="{60DF5794-3DCA-F1EA-1348-87CB3D3D652B}"/>
              </a:ext>
            </a:extLst>
          </p:cNvPr>
          <p:cNvSpPr/>
          <p:nvPr/>
        </p:nvSpPr>
        <p:spPr>
          <a:xfrm>
            <a:off x="3749893" y="2568537"/>
            <a:ext cx="1638982" cy="528885"/>
          </a:xfrm>
          <a:custGeom>
            <a:avLst/>
            <a:gdLst/>
            <a:ahLst/>
            <a:cxnLst/>
            <a:rect l="l" t="t" r="r" b="b"/>
            <a:pathLst>
              <a:path w="125546" h="40494" extrusionOk="0">
                <a:moveTo>
                  <a:pt x="22196" y="1"/>
                </a:moveTo>
                <a:lnTo>
                  <a:pt x="8133" y="25661"/>
                </a:lnTo>
                <a:lnTo>
                  <a:pt x="1" y="40494"/>
                </a:lnTo>
                <a:lnTo>
                  <a:pt x="125545" y="40494"/>
                </a:lnTo>
                <a:lnTo>
                  <a:pt x="117413" y="25661"/>
                </a:lnTo>
                <a:lnTo>
                  <a:pt x="103351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547;p13">
            <a:extLst>
              <a:ext uri="{FF2B5EF4-FFF2-40B4-BE49-F238E27FC236}">
                <a16:creationId xmlns:a16="http://schemas.microsoft.com/office/drawing/2014/main" id="{5F6856EE-47EB-7FD4-E87D-7BC453750A49}"/>
              </a:ext>
            </a:extLst>
          </p:cNvPr>
          <p:cNvSpPr/>
          <p:nvPr/>
        </p:nvSpPr>
        <p:spPr>
          <a:xfrm>
            <a:off x="4058143" y="1514901"/>
            <a:ext cx="1024490" cy="966619"/>
          </a:xfrm>
          <a:custGeom>
            <a:avLst/>
            <a:gdLst/>
            <a:ahLst/>
            <a:cxnLst/>
            <a:rect l="l" t="t" r="r" b="b"/>
            <a:pathLst>
              <a:path w="78476" h="74009" extrusionOk="0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548;p13">
            <a:extLst>
              <a:ext uri="{FF2B5EF4-FFF2-40B4-BE49-F238E27FC236}">
                <a16:creationId xmlns:a16="http://schemas.microsoft.com/office/drawing/2014/main" id="{4D1344C6-2E35-B55B-4D53-8E81F5247311}"/>
              </a:ext>
            </a:extLst>
          </p:cNvPr>
          <p:cNvSpPr/>
          <p:nvPr/>
        </p:nvSpPr>
        <p:spPr>
          <a:xfrm>
            <a:off x="3066447" y="3797518"/>
            <a:ext cx="3005273" cy="581991"/>
          </a:xfrm>
          <a:custGeom>
            <a:avLst/>
            <a:gdLst/>
            <a:ahLst/>
            <a:cxnLst/>
            <a:rect l="l" t="t" r="r" b="b"/>
            <a:pathLst>
              <a:path w="230204" h="44560" extrusionOk="0">
                <a:moveTo>
                  <a:pt x="25737" y="1"/>
                </a:moveTo>
                <a:lnTo>
                  <a:pt x="0" y="44560"/>
                </a:lnTo>
                <a:lnTo>
                  <a:pt x="230204" y="44560"/>
                </a:lnTo>
                <a:lnTo>
                  <a:pt x="204467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549;p13">
            <a:extLst>
              <a:ext uri="{FF2B5EF4-FFF2-40B4-BE49-F238E27FC236}">
                <a16:creationId xmlns:a16="http://schemas.microsoft.com/office/drawing/2014/main" id="{54936218-230D-0BF3-3D63-EB7832FB0EDB}"/>
              </a:ext>
            </a:extLst>
          </p:cNvPr>
          <p:cNvSpPr/>
          <p:nvPr/>
        </p:nvSpPr>
        <p:spPr>
          <a:xfrm>
            <a:off x="3429383" y="3184437"/>
            <a:ext cx="2282009" cy="526065"/>
          </a:xfrm>
          <a:custGeom>
            <a:avLst/>
            <a:gdLst/>
            <a:ahLst/>
            <a:cxnLst/>
            <a:rect l="l" t="t" r="r" b="b"/>
            <a:pathLst>
              <a:path w="174802" h="40278" extrusionOk="0">
                <a:moveTo>
                  <a:pt x="22750" y="1"/>
                </a:moveTo>
                <a:lnTo>
                  <a:pt x="0" y="40278"/>
                </a:lnTo>
                <a:lnTo>
                  <a:pt x="174802" y="40278"/>
                </a:lnTo>
                <a:lnTo>
                  <a:pt x="152053" y="1"/>
                </a:lnTo>
                <a:close/>
              </a:path>
            </a:pathLst>
          </a:cu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8667;p16">
            <a:extLst>
              <a:ext uri="{FF2B5EF4-FFF2-40B4-BE49-F238E27FC236}">
                <a16:creationId xmlns:a16="http://schemas.microsoft.com/office/drawing/2014/main" id="{78701C7D-29C5-A886-95E9-85DFE24DF71A}"/>
              </a:ext>
            </a:extLst>
          </p:cNvPr>
          <p:cNvSpPr>
            <a:spLocks/>
          </p:cNvSpPr>
          <p:nvPr/>
        </p:nvSpPr>
        <p:spPr>
          <a:xfrm>
            <a:off x="4342155" y="2612964"/>
            <a:ext cx="456464" cy="41686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" name="Google Shape;8946;p16">
            <a:extLst>
              <a:ext uri="{FF2B5EF4-FFF2-40B4-BE49-F238E27FC236}">
                <a16:creationId xmlns:a16="http://schemas.microsoft.com/office/drawing/2014/main" id="{F841E64B-C523-5307-4319-1F42A695BE05}"/>
              </a:ext>
            </a:extLst>
          </p:cNvPr>
          <p:cNvGrpSpPr>
            <a:grpSpLocks/>
          </p:cNvGrpSpPr>
          <p:nvPr/>
        </p:nvGrpSpPr>
        <p:grpSpPr>
          <a:xfrm>
            <a:off x="4376635" y="1963863"/>
            <a:ext cx="390609" cy="391029"/>
            <a:chOff x="3539102" y="2427549"/>
            <a:chExt cx="355099" cy="355481"/>
          </a:xfrm>
          <a:solidFill>
            <a:schemeClr val="tx1"/>
          </a:solidFill>
        </p:grpSpPr>
        <p:sp>
          <p:nvSpPr>
            <p:cNvPr id="61" name="Google Shape;8947;p16">
              <a:extLst>
                <a:ext uri="{FF2B5EF4-FFF2-40B4-BE49-F238E27FC236}">
                  <a16:creationId xmlns:a16="http://schemas.microsoft.com/office/drawing/2014/main" id="{E3955B4A-EA7D-27D2-7C0B-386F1CFEF7C8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948;p16">
              <a:extLst>
                <a:ext uri="{FF2B5EF4-FFF2-40B4-BE49-F238E27FC236}">
                  <a16:creationId xmlns:a16="http://schemas.microsoft.com/office/drawing/2014/main" id="{25B35AE8-5C12-9BA6-7F99-C55B299162FC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9005;p16">
            <a:extLst>
              <a:ext uri="{FF2B5EF4-FFF2-40B4-BE49-F238E27FC236}">
                <a16:creationId xmlns:a16="http://schemas.microsoft.com/office/drawing/2014/main" id="{224589C4-A1EE-1201-7CB5-F103B6A94277}"/>
              </a:ext>
            </a:extLst>
          </p:cNvPr>
          <p:cNvGrpSpPr>
            <a:grpSpLocks/>
          </p:cNvGrpSpPr>
          <p:nvPr/>
        </p:nvGrpSpPr>
        <p:grpSpPr>
          <a:xfrm>
            <a:off x="4323086" y="3278390"/>
            <a:ext cx="395196" cy="369358"/>
            <a:chOff x="1748582" y="3372635"/>
            <a:chExt cx="359269" cy="335780"/>
          </a:xfrm>
          <a:solidFill>
            <a:srgbClr val="F0EBE4"/>
          </a:solidFill>
        </p:grpSpPr>
        <p:sp>
          <p:nvSpPr>
            <p:cNvPr id="192" name="Google Shape;9006;p16">
              <a:extLst>
                <a:ext uri="{FF2B5EF4-FFF2-40B4-BE49-F238E27FC236}">
                  <a16:creationId xmlns:a16="http://schemas.microsoft.com/office/drawing/2014/main" id="{82CC341D-36D8-42C5-19BD-44B6674D9DE9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9007;p16">
              <a:extLst>
                <a:ext uri="{FF2B5EF4-FFF2-40B4-BE49-F238E27FC236}">
                  <a16:creationId xmlns:a16="http://schemas.microsoft.com/office/drawing/2014/main" id="{B6A1A225-39F7-58E8-E30F-05BA98E4D361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194" name="Google Shape;9008;p16">
                <a:extLst>
                  <a:ext uri="{FF2B5EF4-FFF2-40B4-BE49-F238E27FC236}">
                    <a16:creationId xmlns:a16="http://schemas.microsoft.com/office/drawing/2014/main" id="{0D68957B-9D64-AF87-D790-91E8BA98D0C3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9009;p16">
                <a:extLst>
                  <a:ext uri="{FF2B5EF4-FFF2-40B4-BE49-F238E27FC236}">
                    <a16:creationId xmlns:a16="http://schemas.microsoft.com/office/drawing/2014/main" id="{D39F3F91-BC68-1950-01DB-6D4140A0B9E2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9010;p16">
                <a:extLst>
                  <a:ext uri="{FF2B5EF4-FFF2-40B4-BE49-F238E27FC236}">
                    <a16:creationId xmlns:a16="http://schemas.microsoft.com/office/drawing/2014/main" id="{CA6AAACD-3CE8-8B2F-3500-7130DE949AA4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8113;p15">
            <a:extLst>
              <a:ext uri="{FF2B5EF4-FFF2-40B4-BE49-F238E27FC236}">
                <a16:creationId xmlns:a16="http://schemas.microsoft.com/office/drawing/2014/main" id="{56C75060-A3CF-BB4B-F875-27EE708A5E20}"/>
              </a:ext>
            </a:extLst>
          </p:cNvPr>
          <p:cNvGrpSpPr/>
          <p:nvPr/>
        </p:nvGrpSpPr>
        <p:grpSpPr>
          <a:xfrm>
            <a:off x="4397439" y="3946804"/>
            <a:ext cx="369805" cy="353782"/>
            <a:chOff x="3950316" y="3820307"/>
            <a:chExt cx="369805" cy="353782"/>
          </a:xfrm>
          <a:solidFill>
            <a:srgbClr val="F0EBE4"/>
          </a:solidFill>
        </p:grpSpPr>
        <p:sp>
          <p:nvSpPr>
            <p:cNvPr id="198" name="Google Shape;8114;p15">
              <a:extLst>
                <a:ext uri="{FF2B5EF4-FFF2-40B4-BE49-F238E27FC236}">
                  <a16:creationId xmlns:a16="http://schemas.microsoft.com/office/drawing/2014/main" id="{F6F50389-3E18-CDF8-5F64-A943FCDE1B0F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8115;p15">
              <a:extLst>
                <a:ext uri="{FF2B5EF4-FFF2-40B4-BE49-F238E27FC236}">
                  <a16:creationId xmlns:a16="http://schemas.microsoft.com/office/drawing/2014/main" id="{8A18C10B-DD93-387E-1CC3-55C65EC6C56B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8116;p15">
              <a:extLst>
                <a:ext uri="{FF2B5EF4-FFF2-40B4-BE49-F238E27FC236}">
                  <a16:creationId xmlns:a16="http://schemas.microsoft.com/office/drawing/2014/main" id="{9B7094E9-EFC9-48CA-6727-C717F1A374C6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8117;p15">
              <a:extLst>
                <a:ext uri="{FF2B5EF4-FFF2-40B4-BE49-F238E27FC236}">
                  <a16:creationId xmlns:a16="http://schemas.microsoft.com/office/drawing/2014/main" id="{5C94EFB2-CE76-47DF-9699-8880E6F11C8D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2468181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Application Demonstration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1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1928431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Screenshots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88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D300E-E086-B7F0-3297-8161D1BD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8" y="163457"/>
            <a:ext cx="4389706" cy="4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F8DB-09A0-06FD-72B0-72819411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21" y="135467"/>
            <a:ext cx="5934466" cy="3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Submissions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5641-CEA4-0864-0535-3B3BF646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1" y="225778"/>
            <a:ext cx="5738835" cy="37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My course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88C1-47A7-C4CC-974D-0DD02410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4" y="112889"/>
            <a:ext cx="5995129" cy="39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B0594-CACA-00FC-56FB-6B16E415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29" y="182548"/>
            <a:ext cx="5814141" cy="38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Thanks!</a:t>
            </a:r>
          </a:p>
        </p:txBody>
      </p:sp>
      <p:sp>
        <p:nvSpPr>
          <p:cNvPr id="264" name="Google Shape;264;p13"/>
          <p:cNvSpPr txBox="1"/>
          <p:nvPr/>
        </p:nvSpPr>
        <p:spPr>
          <a:xfrm>
            <a:off x="3072000" y="4264655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Please keep this slide for attribution</a:t>
            </a:r>
            <a:endParaRPr sz="1000" b="0" i="0" u="none" strike="noStrike" cap="none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B1275-020A-17E7-36A9-65AFFD30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2C8A3517-EA08-1066-9782-CD03E7DA7569}"/>
              </a:ext>
            </a:extLst>
          </p:cNvPr>
          <p:cNvSpPr/>
          <p:nvPr/>
        </p:nvSpPr>
        <p:spPr>
          <a:xfrm>
            <a:off x="5104638" y="283262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A74CD01A-AABE-6F21-06BD-D9D9AD91D0D6}"/>
              </a:ext>
            </a:extLst>
          </p:cNvPr>
          <p:cNvSpPr/>
          <p:nvPr/>
        </p:nvSpPr>
        <p:spPr>
          <a:xfrm>
            <a:off x="1341657" y="283262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67B0B55-B8B7-B760-11D9-BB04AFF28C17}"/>
              </a:ext>
            </a:extLst>
          </p:cNvPr>
          <p:cNvSpPr/>
          <p:nvPr/>
        </p:nvSpPr>
        <p:spPr>
          <a:xfrm>
            <a:off x="5104638" y="1362242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C5451D7-E40B-3363-08D6-B813AEF75030}"/>
              </a:ext>
            </a:extLst>
          </p:cNvPr>
          <p:cNvSpPr/>
          <p:nvPr/>
        </p:nvSpPr>
        <p:spPr>
          <a:xfrm>
            <a:off x="1341657" y="1362242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252228" y="1839385"/>
            <a:ext cx="2867644" cy="525832"/>
          </a:xfrm>
        </p:spPr>
        <p:txBody>
          <a:bodyPr/>
          <a:lstStyle/>
          <a:p>
            <a:pPr lvl="0"/>
            <a:r>
              <a:rPr lang="en-US" dirty="0"/>
              <a:t>The issues currently faced by students and the institution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2036320" y="1191837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Problem Statement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1261145" y="1349626"/>
            <a:ext cx="775175" cy="392482"/>
          </a:xfrm>
        </p:spPr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5024130" y="1839384"/>
            <a:ext cx="2867642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How the blockchain will solve our problem</a:t>
            </a:r>
            <a:br>
              <a:rPr lang="en-US" dirty="0"/>
            </a:br>
            <a:endParaRPr lang="en-US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808222" y="1349627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Solution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5024127" y="1349626"/>
            <a:ext cx="775173" cy="392482"/>
          </a:xfrm>
        </p:spPr>
        <p:txBody>
          <a:bodyPr/>
          <a:lstStyle/>
          <a:p>
            <a:pPr lvl="0"/>
            <a:r>
              <a:rPr lang="en-US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5024128" y="3308732"/>
            <a:ext cx="2867642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Showing the application in action</a:t>
            </a:r>
            <a:br>
              <a:rPr lang="en-US" dirty="0"/>
            </a:br>
            <a:endParaRPr lang="en-US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5808218" y="2818974"/>
            <a:ext cx="2611882" cy="392482"/>
          </a:xfrm>
        </p:spPr>
        <p:txBody>
          <a:bodyPr/>
          <a:lstStyle/>
          <a:p>
            <a:pPr lvl="0"/>
            <a:r>
              <a:rPr lang="en-US" dirty="0"/>
              <a:t>Demonstration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5024126" y="2818974"/>
            <a:ext cx="775174" cy="392482"/>
          </a:xfrm>
        </p:spPr>
        <p:txBody>
          <a:bodyPr/>
          <a:lstStyle/>
          <a:p>
            <a:pPr lvl="0"/>
            <a:r>
              <a:rPr lang="en-US"/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1252228" y="3308733"/>
            <a:ext cx="2867644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Solution and application overview</a:t>
            </a:r>
            <a:br>
              <a:rPr lang="en-US" dirty="0"/>
            </a:br>
            <a:endParaRPr lang="en-US" dirty="0"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2036322" y="2818975"/>
            <a:ext cx="2083550" cy="392482"/>
          </a:xfrm>
        </p:spPr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1261146" y="2818974"/>
            <a:ext cx="775174" cy="392482"/>
          </a:xfrm>
        </p:spPr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Table of contents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B6960ED-BFD8-8143-7035-77D56264D161}"/>
              </a:ext>
            </a:extLst>
          </p:cNvPr>
          <p:cNvSpPr/>
          <p:nvPr/>
        </p:nvSpPr>
        <p:spPr>
          <a:xfrm>
            <a:off x="1341657" y="3868150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AF98AF5D-B772-76F3-508F-79665DD25244}"/>
              </a:ext>
            </a:extLst>
          </p:cNvPr>
          <p:cNvSpPr txBox="1">
            <a:spLocks/>
          </p:cNvSpPr>
          <p:nvPr/>
        </p:nvSpPr>
        <p:spPr>
          <a:xfrm>
            <a:off x="1261147" y="4344261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Look and feel of the UI</a:t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AE5BC2BF-049C-DC6C-80C5-B5E542C71282}"/>
              </a:ext>
            </a:extLst>
          </p:cNvPr>
          <p:cNvSpPr txBox="1">
            <a:spLocks/>
          </p:cNvSpPr>
          <p:nvPr/>
        </p:nvSpPr>
        <p:spPr>
          <a:xfrm>
            <a:off x="2045237" y="3854503"/>
            <a:ext cx="261188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Screenshots</a:t>
            </a: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6E5EB832-0E2C-A0DC-5B84-D99682DEFC49}"/>
              </a:ext>
            </a:extLst>
          </p:cNvPr>
          <p:cNvSpPr txBox="1">
            <a:spLocks/>
          </p:cNvSpPr>
          <p:nvPr/>
        </p:nvSpPr>
        <p:spPr>
          <a:xfrm>
            <a:off x="1261145" y="3854503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8126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Students do not have a convenient way to submit valid documents, view course progression, and the university administration incorporates a tedious way to verify these documents:</a:t>
            </a:r>
            <a:br>
              <a:rPr lang="en-US" dirty="0"/>
            </a:b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submission of fake sick notes causes problems for university admin.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Students can’t effectively track and visualize their performance from each assessment.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submission of SRC votes is inconvenient and can lead to fake votes being submitted.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Problem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70F0AD4-E3CF-8F38-08A0-3B9E69FBEA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151" r="13151"/>
          <a:stretch/>
        </p:blipFill>
        <p:spPr/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Solution Statement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An application where students can submit their sick notes, submit SRC votes and closely track their course progression.</a:t>
            </a:r>
            <a:br>
              <a:rPr lang="en-US" dirty="0"/>
            </a:br>
            <a:endParaRPr lang="en-US"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This application will make extensive use of the blockchain to ensure that all documents submitted will be valid.</a:t>
            </a:r>
            <a:br>
              <a:rPr lang="en-US" dirty="0"/>
            </a:br>
            <a:endParaRPr lang="en-US" dirty="0"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3"/>
          </p:nvPr>
        </p:nvSpPr>
        <p:spPr>
          <a:xfrm>
            <a:off x="1511029" y="2581073"/>
            <a:ext cx="2767459" cy="450231"/>
          </a:xfrm>
        </p:spPr>
        <p:txBody>
          <a:bodyPr/>
          <a:lstStyle/>
          <a:p>
            <a:pPr lvl="0"/>
            <a:r>
              <a:rPr lang="en-US" dirty="0"/>
              <a:t>A Student Portal</a:t>
            </a: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4"/>
          </p:nvPr>
        </p:nvSpPr>
        <p:spPr>
          <a:xfrm>
            <a:off x="5168631" y="2581073"/>
            <a:ext cx="2688435" cy="450231"/>
          </a:xfrm>
        </p:spPr>
        <p:txBody>
          <a:bodyPr/>
          <a:lstStyle/>
          <a:p>
            <a:pPr lvl="0"/>
            <a:r>
              <a:rPr lang="en-US" dirty="0"/>
              <a:t>The Blockchain</a:t>
            </a: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Solution</a:t>
            </a:r>
          </a:p>
        </p:txBody>
      </p:sp>
      <p:sp>
        <p:nvSpPr>
          <p:cNvPr id="7" name="Rectángulo: una sola esquina redondeada 6">
            <a:extLst>
              <a:ext uri="{FF2B5EF4-FFF2-40B4-BE49-F238E27FC236}">
                <a16:creationId xmlns:a16="http://schemas.microsoft.com/office/drawing/2014/main" id="{54EB0149-1A6A-3DB1-E6BE-633727040628}"/>
              </a:ext>
            </a:extLst>
          </p:cNvPr>
          <p:cNvSpPr/>
          <p:nvPr/>
        </p:nvSpPr>
        <p:spPr>
          <a:xfrm>
            <a:off x="1621732" y="1856096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una sola esquina redondeada 7">
            <a:extLst>
              <a:ext uri="{FF2B5EF4-FFF2-40B4-BE49-F238E27FC236}">
                <a16:creationId xmlns:a16="http://schemas.microsoft.com/office/drawing/2014/main" id="{F8BD7ADF-D9C8-FA86-40FC-29685653ECA5}"/>
              </a:ext>
            </a:extLst>
          </p:cNvPr>
          <p:cNvSpPr/>
          <p:nvPr/>
        </p:nvSpPr>
        <p:spPr>
          <a:xfrm>
            <a:off x="5257404" y="1856096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Google Shape;8303;p15">
            <a:extLst>
              <a:ext uri="{FF2B5EF4-FFF2-40B4-BE49-F238E27FC236}">
                <a16:creationId xmlns:a16="http://schemas.microsoft.com/office/drawing/2014/main" id="{6918AB99-97E1-1E26-0D2C-5B416CFBF9FE}"/>
              </a:ext>
            </a:extLst>
          </p:cNvPr>
          <p:cNvSpPr/>
          <p:nvPr/>
        </p:nvSpPr>
        <p:spPr>
          <a:xfrm>
            <a:off x="1721527" y="1951281"/>
            <a:ext cx="435029" cy="43902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1C3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8222;p15">
            <a:extLst>
              <a:ext uri="{FF2B5EF4-FFF2-40B4-BE49-F238E27FC236}">
                <a16:creationId xmlns:a16="http://schemas.microsoft.com/office/drawing/2014/main" id="{5C48ABEE-7B8C-A0E8-B483-DB838101EEC6}"/>
              </a:ext>
            </a:extLst>
          </p:cNvPr>
          <p:cNvGrpSpPr/>
          <p:nvPr/>
        </p:nvGrpSpPr>
        <p:grpSpPr>
          <a:xfrm>
            <a:off x="5302273" y="1908001"/>
            <a:ext cx="544881" cy="525579"/>
            <a:chOff x="1284212" y="1963766"/>
            <a:chExt cx="379489" cy="366046"/>
          </a:xfrm>
          <a:solidFill>
            <a:schemeClr val="tx1"/>
          </a:solidFill>
        </p:grpSpPr>
        <p:sp>
          <p:nvSpPr>
            <p:cNvPr id="12" name="Google Shape;8223;p15">
              <a:extLst>
                <a:ext uri="{FF2B5EF4-FFF2-40B4-BE49-F238E27FC236}">
                  <a16:creationId xmlns:a16="http://schemas.microsoft.com/office/drawing/2014/main" id="{C94E8DDA-113E-792A-7848-1F10764CF967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224;p15">
              <a:extLst>
                <a:ext uri="{FF2B5EF4-FFF2-40B4-BE49-F238E27FC236}">
                  <a16:creationId xmlns:a16="http://schemas.microsoft.com/office/drawing/2014/main" id="{70C7BBED-2DE2-6C28-85D7-D7F78286732C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806636" y="2271659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It is an easier way to submit and verify documents.</a:t>
            </a:r>
            <a:br>
              <a:rPr lang="en-US" dirty="0"/>
            </a:br>
            <a:endParaRPr lang="en-US" dirty="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3421123" y="2271659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Uses Web 3.0 technology and advanced data structures.</a:t>
            </a:r>
            <a:br>
              <a:rPr lang="en-US" dirty="0"/>
            </a:br>
            <a:endParaRPr lang="en-US" dirty="0"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806637" y="1907759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Convenient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3421123" y="1906081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Modern</a:t>
            </a: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6056503" y="2271658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Using the blockchain builds a foundation of trust and assurance,</a:t>
            </a:r>
            <a:br>
              <a:rPr lang="en-US" dirty="0"/>
            </a:br>
            <a:endParaRPr lang="en-US" dirty="0"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6056504" y="1901931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Secure</a:t>
            </a:r>
          </a:p>
        </p:txBody>
      </p:sp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Benefits of this Solution</a:t>
            </a:r>
          </a:p>
        </p:txBody>
      </p:sp>
      <p:sp>
        <p:nvSpPr>
          <p:cNvPr id="45" name="Rectángulo: una sola esquina redondeada 44">
            <a:extLst>
              <a:ext uri="{FF2B5EF4-FFF2-40B4-BE49-F238E27FC236}">
                <a16:creationId xmlns:a16="http://schemas.microsoft.com/office/drawing/2014/main" id="{CA1B5069-5996-0DA1-9CAD-11108DE60258}"/>
              </a:ext>
            </a:extLst>
          </p:cNvPr>
          <p:cNvSpPr/>
          <p:nvPr/>
        </p:nvSpPr>
        <p:spPr>
          <a:xfrm>
            <a:off x="913642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Rectángulo: una sola esquina redondeada 46">
            <a:extLst>
              <a:ext uri="{FF2B5EF4-FFF2-40B4-BE49-F238E27FC236}">
                <a16:creationId xmlns:a16="http://schemas.microsoft.com/office/drawing/2014/main" id="{88BC2DEB-C8EB-6D2E-7676-D6C20946A584}"/>
              </a:ext>
            </a:extLst>
          </p:cNvPr>
          <p:cNvSpPr/>
          <p:nvPr/>
        </p:nvSpPr>
        <p:spPr>
          <a:xfrm>
            <a:off x="3499894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: una sola esquina redondeada 47">
            <a:extLst>
              <a:ext uri="{FF2B5EF4-FFF2-40B4-BE49-F238E27FC236}">
                <a16:creationId xmlns:a16="http://schemas.microsoft.com/office/drawing/2014/main" id="{2BA9DB71-C6F4-2268-9BC1-7CE43D93F85C}"/>
              </a:ext>
            </a:extLst>
          </p:cNvPr>
          <p:cNvSpPr/>
          <p:nvPr/>
        </p:nvSpPr>
        <p:spPr>
          <a:xfrm>
            <a:off x="6140738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B7BCFD5-85F5-0DA9-3D47-25C8F60CC08F}"/>
              </a:ext>
            </a:extLst>
          </p:cNvPr>
          <p:cNvGrpSpPr/>
          <p:nvPr/>
        </p:nvGrpSpPr>
        <p:grpSpPr>
          <a:xfrm>
            <a:off x="6248989" y="1306100"/>
            <a:ext cx="393700" cy="396875"/>
            <a:chOff x="3984625" y="1658938"/>
            <a:chExt cx="393700" cy="396875"/>
          </a:xfrm>
          <a:solidFill>
            <a:schemeClr val="tx1"/>
          </a:solidFill>
        </p:grpSpPr>
        <p:sp>
          <p:nvSpPr>
            <p:cNvPr id="3" name="Freeform 351">
              <a:extLst>
                <a:ext uri="{FF2B5EF4-FFF2-40B4-BE49-F238E27FC236}">
                  <a16:creationId xmlns:a16="http://schemas.microsoft.com/office/drawing/2014/main" id="{67E58536-DC59-74E9-A1DA-051D3DFE9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125" y="1844675"/>
              <a:ext cx="82550" cy="47625"/>
            </a:xfrm>
            <a:custGeom>
              <a:avLst/>
              <a:gdLst>
                <a:gd name="T0" fmla="*/ 2050 w 2142"/>
                <a:gd name="T1" fmla="*/ 957 h 1250"/>
                <a:gd name="T2" fmla="*/ 673 w 2142"/>
                <a:gd name="T3" fmla="*/ 110 h 1250"/>
                <a:gd name="T4" fmla="*/ 618 w 2142"/>
                <a:gd name="T5" fmla="*/ 90 h 1250"/>
                <a:gd name="T6" fmla="*/ 187 w 2142"/>
                <a:gd name="T7" fmla="*/ 14 h 1250"/>
                <a:gd name="T8" fmla="*/ 14 w 2142"/>
                <a:gd name="T9" fmla="*/ 135 h 1250"/>
                <a:gd name="T10" fmla="*/ 135 w 2142"/>
                <a:gd name="T11" fmla="*/ 307 h 1250"/>
                <a:gd name="T12" fmla="*/ 542 w 2142"/>
                <a:gd name="T13" fmla="*/ 378 h 1250"/>
                <a:gd name="T14" fmla="*/ 1895 w 2142"/>
                <a:gd name="T15" fmla="*/ 1210 h 1250"/>
                <a:gd name="T16" fmla="*/ 2095 w 2142"/>
                <a:gd name="T17" fmla="*/ 1167 h 1250"/>
                <a:gd name="T18" fmla="*/ 2050 w 2142"/>
                <a:gd name="T19" fmla="*/ 957 h 1250"/>
                <a:gd name="T20" fmla="*/ 2050 w 2142"/>
                <a:gd name="T21" fmla="*/ 957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2" h="1250">
                  <a:moveTo>
                    <a:pt x="2050" y="957"/>
                  </a:moveTo>
                  <a:lnTo>
                    <a:pt x="673" y="110"/>
                  </a:lnTo>
                  <a:cubicBezTo>
                    <a:pt x="656" y="100"/>
                    <a:pt x="637" y="93"/>
                    <a:pt x="618" y="90"/>
                  </a:cubicBezTo>
                  <a:lnTo>
                    <a:pt x="187" y="14"/>
                  </a:lnTo>
                  <a:cubicBezTo>
                    <a:pt x="107" y="0"/>
                    <a:pt x="29" y="55"/>
                    <a:pt x="14" y="135"/>
                  </a:cubicBezTo>
                  <a:cubicBezTo>
                    <a:pt x="0" y="214"/>
                    <a:pt x="55" y="293"/>
                    <a:pt x="135" y="307"/>
                  </a:cubicBezTo>
                  <a:lnTo>
                    <a:pt x="542" y="378"/>
                  </a:lnTo>
                  <a:lnTo>
                    <a:pt x="1895" y="1210"/>
                  </a:lnTo>
                  <a:cubicBezTo>
                    <a:pt x="1961" y="1250"/>
                    <a:pt x="2051" y="1231"/>
                    <a:pt x="2095" y="1167"/>
                  </a:cubicBezTo>
                  <a:cubicBezTo>
                    <a:pt x="2142" y="1098"/>
                    <a:pt x="2121" y="1000"/>
                    <a:pt x="2050" y="957"/>
                  </a:cubicBezTo>
                  <a:close/>
                  <a:moveTo>
                    <a:pt x="2050" y="957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id="{D58DC04F-5B13-5EE0-5C94-4B71FD32E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5" y="1658938"/>
              <a:ext cx="393700" cy="396875"/>
            </a:xfrm>
            <a:custGeom>
              <a:avLst/>
              <a:gdLst>
                <a:gd name="T0" fmla="*/ 9292 w 10160"/>
                <a:gd name="T1" fmla="*/ 6338 h 10206"/>
                <a:gd name="T2" fmla="*/ 10104 w 10160"/>
                <a:gd name="T3" fmla="*/ 63 h 10206"/>
                <a:gd name="T4" fmla="*/ 6213 w 10160"/>
                <a:gd name="T5" fmla="*/ 3718 h 10206"/>
                <a:gd name="T6" fmla="*/ 4747 w 10160"/>
                <a:gd name="T7" fmla="*/ 3887 h 10206"/>
                <a:gd name="T8" fmla="*/ 3368 w 10160"/>
                <a:gd name="T9" fmla="*/ 4486 h 10206"/>
                <a:gd name="T10" fmla="*/ 2601 w 10160"/>
                <a:gd name="T11" fmla="*/ 4009 h 10206"/>
                <a:gd name="T12" fmla="*/ 113 w 10160"/>
                <a:gd name="T13" fmla="*/ 3334 h 10206"/>
                <a:gd name="T14" fmla="*/ 218 w 10160"/>
                <a:gd name="T15" fmla="*/ 7315 h 10206"/>
                <a:gd name="T16" fmla="*/ 1070 w 10160"/>
                <a:gd name="T17" fmla="*/ 7932 h 10206"/>
                <a:gd name="T18" fmla="*/ 2057 w 10160"/>
                <a:gd name="T19" fmla="*/ 7607 h 10206"/>
                <a:gd name="T20" fmla="*/ 2717 w 10160"/>
                <a:gd name="T21" fmla="*/ 8631 h 10206"/>
                <a:gd name="T22" fmla="*/ 3815 w 10160"/>
                <a:gd name="T23" fmla="*/ 9568 h 10206"/>
                <a:gd name="T24" fmla="*/ 5353 w 10160"/>
                <a:gd name="T25" fmla="*/ 10015 h 10206"/>
                <a:gd name="T26" fmla="*/ 5668 w 10160"/>
                <a:gd name="T27" fmla="*/ 9751 h 10206"/>
                <a:gd name="T28" fmla="*/ 6618 w 10160"/>
                <a:gd name="T29" fmla="*/ 9181 h 10206"/>
                <a:gd name="T30" fmla="*/ 7386 w 10160"/>
                <a:gd name="T31" fmla="*/ 8537 h 10206"/>
                <a:gd name="T32" fmla="*/ 8154 w 10160"/>
                <a:gd name="T33" fmla="*/ 7893 h 10206"/>
                <a:gd name="T34" fmla="*/ 8626 w 10160"/>
                <a:gd name="T35" fmla="*/ 6754 h 10206"/>
                <a:gd name="T36" fmla="*/ 9185 w 10160"/>
                <a:gd name="T37" fmla="*/ 6650 h 10206"/>
                <a:gd name="T38" fmla="*/ 10104 w 10160"/>
                <a:gd name="T39" fmla="*/ 5782 h 10206"/>
                <a:gd name="T40" fmla="*/ 2246 w 10160"/>
                <a:gd name="T41" fmla="*/ 7866 h 10206"/>
                <a:gd name="T42" fmla="*/ 3629 w 10160"/>
                <a:gd name="T43" fmla="*/ 6869 h 10206"/>
                <a:gd name="T44" fmla="*/ 3162 w 10160"/>
                <a:gd name="T45" fmla="*/ 8815 h 10206"/>
                <a:gd name="T46" fmla="*/ 4165 w 10160"/>
                <a:gd name="T47" fmla="*/ 7176 h 10206"/>
                <a:gd name="T48" fmla="*/ 4421 w 10160"/>
                <a:gd name="T49" fmla="*/ 9208 h 10206"/>
                <a:gd name="T50" fmla="*/ 3865 w 10160"/>
                <a:gd name="T51" fmla="*/ 8865 h 10206"/>
                <a:gd name="T52" fmla="*/ 4915 w 10160"/>
                <a:gd name="T53" fmla="*/ 8408 h 10206"/>
                <a:gd name="T54" fmla="*/ 5230 w 10160"/>
                <a:gd name="T55" fmla="*/ 9708 h 10206"/>
                <a:gd name="T56" fmla="*/ 5007 w 10160"/>
                <a:gd name="T57" fmla="*/ 8825 h 10206"/>
                <a:gd name="T58" fmla="*/ 8265 w 10160"/>
                <a:gd name="T59" fmla="*/ 6532 h 10206"/>
                <a:gd name="T60" fmla="*/ 7373 w 10160"/>
                <a:gd name="T61" fmla="*/ 6333 h 10206"/>
                <a:gd name="T62" fmla="*/ 8128 w 10160"/>
                <a:gd name="T63" fmla="*/ 7564 h 10206"/>
                <a:gd name="T64" fmla="*/ 6795 w 10160"/>
                <a:gd name="T65" fmla="*/ 7094 h 10206"/>
                <a:gd name="T66" fmla="*/ 7360 w 10160"/>
                <a:gd name="T67" fmla="*/ 8209 h 10206"/>
                <a:gd name="T68" fmla="*/ 6382 w 10160"/>
                <a:gd name="T69" fmla="*/ 7957 h 10206"/>
                <a:gd name="T70" fmla="*/ 6592 w 10160"/>
                <a:gd name="T71" fmla="*/ 8853 h 10206"/>
                <a:gd name="T72" fmla="*/ 5960 w 10160"/>
                <a:gd name="T73" fmla="*/ 8813 h 10206"/>
                <a:gd name="T74" fmla="*/ 5824 w 10160"/>
                <a:gd name="T75" fmla="*/ 9497 h 10206"/>
                <a:gd name="T76" fmla="*/ 5887 w 10160"/>
                <a:gd name="T77" fmla="*/ 8844 h 10206"/>
                <a:gd name="T78" fmla="*/ 5244 w 10160"/>
                <a:gd name="T79" fmla="*/ 8075 h 10206"/>
                <a:gd name="T80" fmla="*/ 4317 w 10160"/>
                <a:gd name="T81" fmla="*/ 6920 h 10206"/>
                <a:gd name="T82" fmla="*/ 2825 w 10160"/>
                <a:gd name="T83" fmla="*/ 6361 h 10206"/>
                <a:gd name="T84" fmla="*/ 2514 w 10160"/>
                <a:gd name="T85" fmla="*/ 4637 h 10206"/>
                <a:gd name="T86" fmla="*/ 3504 w 10160"/>
                <a:gd name="T87" fmla="*/ 5742 h 10206"/>
                <a:gd name="T88" fmla="*/ 4706 w 10160"/>
                <a:gd name="T89" fmla="*/ 5093 h 10206"/>
                <a:gd name="T90" fmla="*/ 3206 w 10160"/>
                <a:gd name="T91" fmla="*/ 5253 h 10206"/>
                <a:gd name="T92" fmla="*/ 6417 w 10160"/>
                <a:gd name="T93" fmla="*/ 4329 h 10206"/>
                <a:gd name="T94" fmla="*/ 6669 w 10160"/>
                <a:gd name="T95" fmla="*/ 4168 h 10206"/>
                <a:gd name="T96" fmla="*/ 8265 w 10160"/>
                <a:gd name="T97" fmla="*/ 6532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60" h="10206">
                  <a:moveTo>
                    <a:pt x="10104" y="5782"/>
                  </a:moveTo>
                  <a:cubicBezTo>
                    <a:pt x="10048" y="5722"/>
                    <a:pt x="9954" y="5719"/>
                    <a:pt x="9894" y="5775"/>
                  </a:cubicBezTo>
                  <a:lnTo>
                    <a:pt x="9292" y="6338"/>
                  </a:lnTo>
                  <a:lnTo>
                    <a:pt x="6532" y="3614"/>
                  </a:lnTo>
                  <a:lnTo>
                    <a:pt x="10097" y="273"/>
                  </a:lnTo>
                  <a:cubicBezTo>
                    <a:pt x="10157" y="217"/>
                    <a:pt x="10160" y="123"/>
                    <a:pt x="10104" y="63"/>
                  </a:cubicBezTo>
                  <a:cubicBezTo>
                    <a:pt x="10048" y="3"/>
                    <a:pt x="9954" y="0"/>
                    <a:pt x="9894" y="56"/>
                  </a:cubicBezTo>
                  <a:lnTo>
                    <a:pt x="6215" y="3503"/>
                  </a:lnTo>
                  <a:cubicBezTo>
                    <a:pt x="6155" y="3560"/>
                    <a:pt x="6154" y="3659"/>
                    <a:pt x="6213" y="3718"/>
                  </a:cubicBezTo>
                  <a:lnTo>
                    <a:pt x="6457" y="3958"/>
                  </a:lnTo>
                  <a:lnTo>
                    <a:pt x="6379" y="4027"/>
                  </a:lnTo>
                  <a:lnTo>
                    <a:pt x="4747" y="3887"/>
                  </a:lnTo>
                  <a:cubicBezTo>
                    <a:pt x="4722" y="3885"/>
                    <a:pt x="4696" y="3889"/>
                    <a:pt x="4673" y="3900"/>
                  </a:cubicBezTo>
                  <a:lnTo>
                    <a:pt x="3380" y="4488"/>
                  </a:lnTo>
                  <a:cubicBezTo>
                    <a:pt x="3376" y="4488"/>
                    <a:pt x="3372" y="4487"/>
                    <a:pt x="3368" y="4486"/>
                  </a:cubicBezTo>
                  <a:lnTo>
                    <a:pt x="2624" y="4355"/>
                  </a:lnTo>
                  <a:lnTo>
                    <a:pt x="2684" y="4201"/>
                  </a:lnTo>
                  <a:cubicBezTo>
                    <a:pt x="2714" y="4125"/>
                    <a:pt x="2677" y="4039"/>
                    <a:pt x="2601" y="4009"/>
                  </a:cubicBezTo>
                  <a:lnTo>
                    <a:pt x="224" y="3058"/>
                  </a:lnTo>
                  <a:cubicBezTo>
                    <a:pt x="147" y="3027"/>
                    <a:pt x="61" y="3064"/>
                    <a:pt x="31" y="3141"/>
                  </a:cubicBezTo>
                  <a:cubicBezTo>
                    <a:pt x="0" y="3217"/>
                    <a:pt x="37" y="3303"/>
                    <a:pt x="113" y="3334"/>
                  </a:cubicBezTo>
                  <a:lnTo>
                    <a:pt x="2354" y="4230"/>
                  </a:lnTo>
                  <a:lnTo>
                    <a:pt x="1034" y="7604"/>
                  </a:lnTo>
                  <a:lnTo>
                    <a:pt x="218" y="7315"/>
                  </a:lnTo>
                  <a:cubicBezTo>
                    <a:pt x="141" y="7288"/>
                    <a:pt x="56" y="7329"/>
                    <a:pt x="28" y="7406"/>
                  </a:cubicBezTo>
                  <a:cubicBezTo>
                    <a:pt x="1" y="7483"/>
                    <a:pt x="42" y="7568"/>
                    <a:pt x="119" y="7596"/>
                  </a:cubicBezTo>
                  <a:lnTo>
                    <a:pt x="1070" y="7932"/>
                  </a:lnTo>
                  <a:cubicBezTo>
                    <a:pt x="1145" y="7959"/>
                    <a:pt x="1229" y="7920"/>
                    <a:pt x="1258" y="7847"/>
                  </a:cubicBezTo>
                  <a:lnTo>
                    <a:pt x="1479" y="7283"/>
                  </a:lnTo>
                  <a:lnTo>
                    <a:pt x="2057" y="7607"/>
                  </a:lnTo>
                  <a:lnTo>
                    <a:pt x="1993" y="7710"/>
                  </a:lnTo>
                  <a:cubicBezTo>
                    <a:pt x="1812" y="8003"/>
                    <a:pt x="1904" y="8388"/>
                    <a:pt x="2196" y="8569"/>
                  </a:cubicBezTo>
                  <a:cubicBezTo>
                    <a:pt x="2351" y="8664"/>
                    <a:pt x="2544" y="8687"/>
                    <a:pt x="2717" y="8631"/>
                  </a:cubicBezTo>
                  <a:cubicBezTo>
                    <a:pt x="2744" y="8811"/>
                    <a:pt x="2850" y="8972"/>
                    <a:pt x="3006" y="9068"/>
                  </a:cubicBezTo>
                  <a:cubicBezTo>
                    <a:pt x="3161" y="9164"/>
                    <a:pt x="3353" y="9186"/>
                    <a:pt x="3526" y="9130"/>
                  </a:cubicBezTo>
                  <a:cubicBezTo>
                    <a:pt x="3554" y="9311"/>
                    <a:pt x="3660" y="9472"/>
                    <a:pt x="3815" y="9568"/>
                  </a:cubicBezTo>
                  <a:cubicBezTo>
                    <a:pt x="3970" y="9663"/>
                    <a:pt x="4162" y="9686"/>
                    <a:pt x="4335" y="9630"/>
                  </a:cubicBezTo>
                  <a:cubicBezTo>
                    <a:pt x="4363" y="9810"/>
                    <a:pt x="4469" y="9971"/>
                    <a:pt x="4624" y="10067"/>
                  </a:cubicBezTo>
                  <a:cubicBezTo>
                    <a:pt x="4850" y="10206"/>
                    <a:pt x="5149" y="10185"/>
                    <a:pt x="5353" y="10015"/>
                  </a:cubicBezTo>
                  <a:cubicBezTo>
                    <a:pt x="5404" y="9972"/>
                    <a:pt x="5448" y="9921"/>
                    <a:pt x="5483" y="9864"/>
                  </a:cubicBezTo>
                  <a:lnTo>
                    <a:pt x="5585" y="9699"/>
                  </a:lnTo>
                  <a:lnTo>
                    <a:pt x="5668" y="9751"/>
                  </a:lnTo>
                  <a:cubicBezTo>
                    <a:pt x="5894" y="9890"/>
                    <a:pt x="6193" y="9868"/>
                    <a:pt x="6396" y="9697"/>
                  </a:cubicBezTo>
                  <a:cubicBezTo>
                    <a:pt x="6448" y="9654"/>
                    <a:pt x="6492" y="9603"/>
                    <a:pt x="6527" y="9546"/>
                  </a:cubicBezTo>
                  <a:cubicBezTo>
                    <a:pt x="6596" y="9432"/>
                    <a:pt x="6625" y="9305"/>
                    <a:pt x="6618" y="9181"/>
                  </a:cubicBezTo>
                  <a:cubicBezTo>
                    <a:pt x="6665" y="9193"/>
                    <a:pt x="6713" y="9199"/>
                    <a:pt x="6762" y="9199"/>
                  </a:cubicBezTo>
                  <a:cubicBezTo>
                    <a:pt x="6978" y="9199"/>
                    <a:pt x="7182" y="9085"/>
                    <a:pt x="7295" y="8901"/>
                  </a:cubicBezTo>
                  <a:cubicBezTo>
                    <a:pt x="7363" y="8791"/>
                    <a:pt x="7394" y="8664"/>
                    <a:pt x="7386" y="8537"/>
                  </a:cubicBezTo>
                  <a:cubicBezTo>
                    <a:pt x="7433" y="8548"/>
                    <a:pt x="7481" y="8554"/>
                    <a:pt x="7530" y="8554"/>
                  </a:cubicBezTo>
                  <a:cubicBezTo>
                    <a:pt x="7746" y="8554"/>
                    <a:pt x="7950" y="8441"/>
                    <a:pt x="8063" y="8257"/>
                  </a:cubicBezTo>
                  <a:cubicBezTo>
                    <a:pt x="8131" y="8146"/>
                    <a:pt x="8162" y="8020"/>
                    <a:pt x="8154" y="7893"/>
                  </a:cubicBezTo>
                  <a:cubicBezTo>
                    <a:pt x="8202" y="7904"/>
                    <a:pt x="8250" y="7910"/>
                    <a:pt x="8298" y="7910"/>
                  </a:cubicBezTo>
                  <a:cubicBezTo>
                    <a:pt x="8508" y="7910"/>
                    <a:pt x="8713" y="7804"/>
                    <a:pt x="8831" y="7613"/>
                  </a:cubicBezTo>
                  <a:cubicBezTo>
                    <a:pt x="9011" y="7319"/>
                    <a:pt x="8919" y="6934"/>
                    <a:pt x="8626" y="6754"/>
                  </a:cubicBezTo>
                  <a:lnTo>
                    <a:pt x="8524" y="6692"/>
                  </a:lnTo>
                  <a:lnTo>
                    <a:pt x="8865" y="6335"/>
                  </a:lnTo>
                  <a:lnTo>
                    <a:pt x="9185" y="6650"/>
                  </a:lnTo>
                  <a:cubicBezTo>
                    <a:pt x="9241" y="6705"/>
                    <a:pt x="9333" y="6706"/>
                    <a:pt x="9391" y="6653"/>
                  </a:cubicBezTo>
                  <a:lnTo>
                    <a:pt x="10097" y="5992"/>
                  </a:lnTo>
                  <a:cubicBezTo>
                    <a:pt x="10157" y="5936"/>
                    <a:pt x="10160" y="5842"/>
                    <a:pt x="10104" y="5782"/>
                  </a:cubicBezTo>
                  <a:close/>
                  <a:moveTo>
                    <a:pt x="2802" y="8209"/>
                  </a:moveTo>
                  <a:cubicBezTo>
                    <a:pt x="2708" y="8363"/>
                    <a:pt x="2506" y="8410"/>
                    <a:pt x="2352" y="8316"/>
                  </a:cubicBezTo>
                  <a:cubicBezTo>
                    <a:pt x="2199" y="8221"/>
                    <a:pt x="2151" y="8019"/>
                    <a:pt x="2246" y="7866"/>
                  </a:cubicBezTo>
                  <a:lnTo>
                    <a:pt x="3078" y="6517"/>
                  </a:lnTo>
                  <a:cubicBezTo>
                    <a:pt x="3171" y="6367"/>
                    <a:pt x="3370" y="6317"/>
                    <a:pt x="3523" y="6407"/>
                  </a:cubicBezTo>
                  <a:cubicBezTo>
                    <a:pt x="3680" y="6500"/>
                    <a:pt x="3724" y="6716"/>
                    <a:pt x="3629" y="6869"/>
                  </a:cubicBezTo>
                  <a:lnTo>
                    <a:pt x="2802" y="8209"/>
                  </a:lnTo>
                  <a:close/>
                  <a:moveTo>
                    <a:pt x="3612" y="8709"/>
                  </a:moveTo>
                  <a:cubicBezTo>
                    <a:pt x="3517" y="8862"/>
                    <a:pt x="3315" y="8910"/>
                    <a:pt x="3162" y="8815"/>
                  </a:cubicBezTo>
                  <a:cubicBezTo>
                    <a:pt x="3010" y="8722"/>
                    <a:pt x="2962" y="8517"/>
                    <a:pt x="3055" y="8365"/>
                  </a:cubicBezTo>
                  <a:lnTo>
                    <a:pt x="3721" y="7286"/>
                  </a:lnTo>
                  <a:cubicBezTo>
                    <a:pt x="3814" y="7136"/>
                    <a:pt x="4013" y="7086"/>
                    <a:pt x="4165" y="7176"/>
                  </a:cubicBezTo>
                  <a:cubicBezTo>
                    <a:pt x="4323" y="7270"/>
                    <a:pt x="4366" y="7485"/>
                    <a:pt x="4272" y="7639"/>
                  </a:cubicBezTo>
                  <a:lnTo>
                    <a:pt x="3612" y="8709"/>
                  </a:lnTo>
                  <a:close/>
                  <a:moveTo>
                    <a:pt x="4421" y="9208"/>
                  </a:moveTo>
                  <a:cubicBezTo>
                    <a:pt x="4375" y="9282"/>
                    <a:pt x="4303" y="9334"/>
                    <a:pt x="4218" y="9355"/>
                  </a:cubicBezTo>
                  <a:cubicBezTo>
                    <a:pt x="4133" y="9375"/>
                    <a:pt x="4045" y="9360"/>
                    <a:pt x="3971" y="9315"/>
                  </a:cubicBezTo>
                  <a:cubicBezTo>
                    <a:pt x="3820" y="9221"/>
                    <a:pt x="3771" y="9017"/>
                    <a:pt x="3865" y="8865"/>
                  </a:cubicBezTo>
                  <a:lnTo>
                    <a:pt x="4364" y="8055"/>
                  </a:lnTo>
                  <a:cubicBezTo>
                    <a:pt x="4457" y="7905"/>
                    <a:pt x="4656" y="7856"/>
                    <a:pt x="4808" y="7946"/>
                  </a:cubicBezTo>
                  <a:cubicBezTo>
                    <a:pt x="4966" y="8039"/>
                    <a:pt x="5009" y="8255"/>
                    <a:pt x="4915" y="8408"/>
                  </a:cubicBezTo>
                  <a:lnTo>
                    <a:pt x="4421" y="9208"/>
                  </a:lnTo>
                  <a:close/>
                  <a:moveTo>
                    <a:pt x="5558" y="9177"/>
                  </a:moveTo>
                  <a:lnTo>
                    <a:pt x="5230" y="9708"/>
                  </a:lnTo>
                  <a:cubicBezTo>
                    <a:pt x="5137" y="9859"/>
                    <a:pt x="4932" y="9908"/>
                    <a:pt x="4780" y="9814"/>
                  </a:cubicBezTo>
                  <a:cubicBezTo>
                    <a:pt x="4629" y="9720"/>
                    <a:pt x="4580" y="9516"/>
                    <a:pt x="4674" y="9364"/>
                  </a:cubicBezTo>
                  <a:lnTo>
                    <a:pt x="5007" y="8825"/>
                  </a:lnTo>
                  <a:cubicBezTo>
                    <a:pt x="5100" y="8674"/>
                    <a:pt x="5299" y="8625"/>
                    <a:pt x="5451" y="8715"/>
                  </a:cubicBezTo>
                  <a:cubicBezTo>
                    <a:pt x="5609" y="8808"/>
                    <a:pt x="5652" y="9024"/>
                    <a:pt x="5558" y="9177"/>
                  </a:cubicBezTo>
                  <a:close/>
                  <a:moveTo>
                    <a:pt x="8265" y="6532"/>
                  </a:moveTo>
                  <a:lnTo>
                    <a:pt x="7528" y="6080"/>
                  </a:lnTo>
                  <a:cubicBezTo>
                    <a:pt x="7460" y="6038"/>
                    <a:pt x="7366" y="6060"/>
                    <a:pt x="7324" y="6129"/>
                  </a:cubicBezTo>
                  <a:cubicBezTo>
                    <a:pt x="7282" y="6197"/>
                    <a:pt x="7304" y="6291"/>
                    <a:pt x="7373" y="6333"/>
                  </a:cubicBezTo>
                  <a:lnTo>
                    <a:pt x="8470" y="7007"/>
                  </a:lnTo>
                  <a:cubicBezTo>
                    <a:pt x="8623" y="7102"/>
                    <a:pt x="8672" y="7303"/>
                    <a:pt x="8577" y="7457"/>
                  </a:cubicBezTo>
                  <a:cubicBezTo>
                    <a:pt x="8483" y="7611"/>
                    <a:pt x="8281" y="7659"/>
                    <a:pt x="8128" y="7564"/>
                  </a:cubicBezTo>
                  <a:lnTo>
                    <a:pt x="6951" y="6841"/>
                  </a:lnTo>
                  <a:cubicBezTo>
                    <a:pt x="6881" y="6798"/>
                    <a:pt x="6789" y="6820"/>
                    <a:pt x="6746" y="6890"/>
                  </a:cubicBezTo>
                  <a:cubicBezTo>
                    <a:pt x="6703" y="6960"/>
                    <a:pt x="6725" y="7051"/>
                    <a:pt x="6795" y="7094"/>
                  </a:cubicBezTo>
                  <a:lnTo>
                    <a:pt x="7702" y="7652"/>
                  </a:lnTo>
                  <a:cubicBezTo>
                    <a:pt x="7854" y="7745"/>
                    <a:pt x="7903" y="7949"/>
                    <a:pt x="7809" y="8101"/>
                  </a:cubicBezTo>
                  <a:cubicBezTo>
                    <a:pt x="7716" y="8253"/>
                    <a:pt x="7512" y="8302"/>
                    <a:pt x="7360" y="8209"/>
                  </a:cubicBezTo>
                  <a:lnTo>
                    <a:pt x="6538" y="7704"/>
                  </a:lnTo>
                  <a:cubicBezTo>
                    <a:pt x="6468" y="7661"/>
                    <a:pt x="6376" y="7683"/>
                    <a:pt x="6333" y="7752"/>
                  </a:cubicBezTo>
                  <a:cubicBezTo>
                    <a:pt x="6291" y="7822"/>
                    <a:pt x="6312" y="7914"/>
                    <a:pt x="6382" y="7957"/>
                  </a:cubicBezTo>
                  <a:lnTo>
                    <a:pt x="6934" y="8296"/>
                  </a:lnTo>
                  <a:cubicBezTo>
                    <a:pt x="7086" y="8389"/>
                    <a:pt x="7135" y="8594"/>
                    <a:pt x="7041" y="8746"/>
                  </a:cubicBezTo>
                  <a:cubicBezTo>
                    <a:pt x="6948" y="8897"/>
                    <a:pt x="6744" y="8946"/>
                    <a:pt x="6592" y="8853"/>
                  </a:cubicBezTo>
                  <a:cubicBezTo>
                    <a:pt x="6592" y="8853"/>
                    <a:pt x="6106" y="8555"/>
                    <a:pt x="6102" y="8553"/>
                  </a:cubicBezTo>
                  <a:cubicBezTo>
                    <a:pt x="6034" y="8520"/>
                    <a:pt x="5951" y="8543"/>
                    <a:pt x="5911" y="8609"/>
                  </a:cubicBezTo>
                  <a:cubicBezTo>
                    <a:pt x="5868" y="8679"/>
                    <a:pt x="5890" y="8770"/>
                    <a:pt x="5960" y="8813"/>
                  </a:cubicBezTo>
                  <a:lnTo>
                    <a:pt x="6166" y="8940"/>
                  </a:lnTo>
                  <a:cubicBezTo>
                    <a:pt x="6320" y="9035"/>
                    <a:pt x="6368" y="9236"/>
                    <a:pt x="6274" y="9390"/>
                  </a:cubicBezTo>
                  <a:cubicBezTo>
                    <a:pt x="6180" y="9542"/>
                    <a:pt x="5976" y="9591"/>
                    <a:pt x="5824" y="9497"/>
                  </a:cubicBezTo>
                  <a:lnTo>
                    <a:pt x="5741" y="9446"/>
                  </a:lnTo>
                  <a:lnTo>
                    <a:pt x="5811" y="9333"/>
                  </a:lnTo>
                  <a:cubicBezTo>
                    <a:pt x="5900" y="9188"/>
                    <a:pt x="5928" y="9010"/>
                    <a:pt x="5887" y="8844"/>
                  </a:cubicBezTo>
                  <a:cubicBezTo>
                    <a:pt x="5846" y="8680"/>
                    <a:pt x="5745" y="8543"/>
                    <a:pt x="5603" y="8459"/>
                  </a:cubicBezTo>
                  <a:cubicBezTo>
                    <a:pt x="5491" y="8393"/>
                    <a:pt x="5367" y="8366"/>
                    <a:pt x="5245" y="8375"/>
                  </a:cubicBezTo>
                  <a:cubicBezTo>
                    <a:pt x="5268" y="8277"/>
                    <a:pt x="5268" y="8174"/>
                    <a:pt x="5244" y="8075"/>
                  </a:cubicBezTo>
                  <a:cubicBezTo>
                    <a:pt x="5203" y="7911"/>
                    <a:pt x="5102" y="7774"/>
                    <a:pt x="4960" y="7690"/>
                  </a:cubicBezTo>
                  <a:cubicBezTo>
                    <a:pt x="4848" y="7624"/>
                    <a:pt x="4724" y="7597"/>
                    <a:pt x="4602" y="7605"/>
                  </a:cubicBezTo>
                  <a:cubicBezTo>
                    <a:pt x="4664" y="7342"/>
                    <a:pt x="4551" y="7059"/>
                    <a:pt x="4317" y="6920"/>
                  </a:cubicBezTo>
                  <a:cubicBezTo>
                    <a:pt x="4205" y="6855"/>
                    <a:pt x="4081" y="6828"/>
                    <a:pt x="3960" y="6836"/>
                  </a:cubicBezTo>
                  <a:cubicBezTo>
                    <a:pt x="4021" y="6573"/>
                    <a:pt x="3908" y="6290"/>
                    <a:pt x="3674" y="6151"/>
                  </a:cubicBezTo>
                  <a:cubicBezTo>
                    <a:pt x="3383" y="5979"/>
                    <a:pt x="3003" y="6074"/>
                    <a:pt x="2825" y="6361"/>
                  </a:cubicBezTo>
                  <a:lnTo>
                    <a:pt x="2213" y="7353"/>
                  </a:lnTo>
                  <a:lnTo>
                    <a:pt x="1588" y="7003"/>
                  </a:lnTo>
                  <a:lnTo>
                    <a:pt x="2514" y="4637"/>
                  </a:lnTo>
                  <a:lnTo>
                    <a:pt x="3018" y="4726"/>
                  </a:lnTo>
                  <a:cubicBezTo>
                    <a:pt x="2875" y="4904"/>
                    <a:pt x="2834" y="5155"/>
                    <a:pt x="2935" y="5377"/>
                  </a:cubicBezTo>
                  <a:cubicBezTo>
                    <a:pt x="3040" y="5606"/>
                    <a:pt x="3267" y="5742"/>
                    <a:pt x="3504" y="5742"/>
                  </a:cubicBezTo>
                  <a:cubicBezTo>
                    <a:pt x="3591" y="5742"/>
                    <a:pt x="3678" y="5724"/>
                    <a:pt x="3762" y="5686"/>
                  </a:cubicBezTo>
                  <a:lnTo>
                    <a:pt x="4632" y="5289"/>
                  </a:lnTo>
                  <a:cubicBezTo>
                    <a:pt x="4706" y="5256"/>
                    <a:pt x="4739" y="5166"/>
                    <a:pt x="4706" y="5093"/>
                  </a:cubicBezTo>
                  <a:cubicBezTo>
                    <a:pt x="4672" y="5019"/>
                    <a:pt x="4583" y="4985"/>
                    <a:pt x="4509" y="5019"/>
                  </a:cubicBezTo>
                  <a:lnTo>
                    <a:pt x="3639" y="5415"/>
                  </a:lnTo>
                  <a:cubicBezTo>
                    <a:pt x="3475" y="5490"/>
                    <a:pt x="3280" y="5417"/>
                    <a:pt x="3206" y="5253"/>
                  </a:cubicBezTo>
                  <a:cubicBezTo>
                    <a:pt x="3131" y="5089"/>
                    <a:pt x="3204" y="4895"/>
                    <a:pt x="3368" y="4820"/>
                  </a:cubicBezTo>
                  <a:lnTo>
                    <a:pt x="4760" y="4186"/>
                  </a:lnTo>
                  <a:lnTo>
                    <a:pt x="6417" y="4329"/>
                  </a:lnTo>
                  <a:cubicBezTo>
                    <a:pt x="6421" y="4329"/>
                    <a:pt x="6425" y="4329"/>
                    <a:pt x="6430" y="4329"/>
                  </a:cubicBezTo>
                  <a:cubicBezTo>
                    <a:pt x="6466" y="4329"/>
                    <a:pt x="6501" y="4316"/>
                    <a:pt x="6528" y="4292"/>
                  </a:cubicBezTo>
                  <a:lnTo>
                    <a:pt x="6669" y="4168"/>
                  </a:lnTo>
                  <a:lnTo>
                    <a:pt x="8654" y="6126"/>
                  </a:lnTo>
                  <a:lnTo>
                    <a:pt x="8265" y="6532"/>
                  </a:lnTo>
                  <a:close/>
                  <a:moveTo>
                    <a:pt x="8265" y="6532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8" name="Google Shape;133;p7">
            <a:extLst>
              <a:ext uri="{FF2B5EF4-FFF2-40B4-BE49-F238E27FC236}">
                <a16:creationId xmlns:a16="http://schemas.microsoft.com/office/drawing/2014/main" id="{564788D5-2413-5D33-BE9B-7259D4AC9677}"/>
              </a:ext>
            </a:extLst>
          </p:cNvPr>
          <p:cNvSpPr txBox="1">
            <a:spLocks/>
          </p:cNvSpPr>
          <p:nvPr/>
        </p:nvSpPr>
        <p:spPr>
          <a:xfrm>
            <a:off x="806635" y="4139630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Reduces time needed to verify documents.</a:t>
            </a:r>
            <a:br>
              <a:rPr lang="en-US" dirty="0"/>
            </a:br>
            <a:endParaRPr lang="en-US" dirty="0"/>
          </a:p>
        </p:txBody>
      </p:sp>
      <p:sp>
        <p:nvSpPr>
          <p:cNvPr id="29" name="Google Shape;134;p7">
            <a:extLst>
              <a:ext uri="{FF2B5EF4-FFF2-40B4-BE49-F238E27FC236}">
                <a16:creationId xmlns:a16="http://schemas.microsoft.com/office/drawing/2014/main" id="{7CA8EB98-38D2-C421-7B8C-B4D70E6D6644}"/>
              </a:ext>
            </a:extLst>
          </p:cNvPr>
          <p:cNvSpPr txBox="1">
            <a:spLocks/>
          </p:cNvSpPr>
          <p:nvPr/>
        </p:nvSpPr>
        <p:spPr>
          <a:xfrm>
            <a:off x="3421122" y="4139630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The use of the blockchain ensures that fraud is impossible.</a:t>
            </a:r>
            <a:br>
              <a:rPr lang="en-US" dirty="0"/>
            </a:br>
            <a:endParaRPr lang="en-US" dirty="0"/>
          </a:p>
        </p:txBody>
      </p:sp>
      <p:sp>
        <p:nvSpPr>
          <p:cNvPr id="30" name="Google Shape;135;p7">
            <a:extLst>
              <a:ext uri="{FF2B5EF4-FFF2-40B4-BE49-F238E27FC236}">
                <a16:creationId xmlns:a16="http://schemas.microsoft.com/office/drawing/2014/main" id="{F9E52420-8AB6-6FCF-6B78-065F9E15B133}"/>
              </a:ext>
            </a:extLst>
          </p:cNvPr>
          <p:cNvSpPr txBox="1">
            <a:spLocks/>
          </p:cNvSpPr>
          <p:nvPr/>
        </p:nvSpPr>
        <p:spPr>
          <a:xfrm>
            <a:off x="806636" y="377573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Efficient</a:t>
            </a:r>
          </a:p>
        </p:txBody>
      </p:sp>
      <p:sp>
        <p:nvSpPr>
          <p:cNvPr id="31" name="Google Shape;136;p7">
            <a:extLst>
              <a:ext uri="{FF2B5EF4-FFF2-40B4-BE49-F238E27FC236}">
                <a16:creationId xmlns:a16="http://schemas.microsoft.com/office/drawing/2014/main" id="{CCC14C17-FF8E-D669-2972-454F94A97226}"/>
              </a:ext>
            </a:extLst>
          </p:cNvPr>
          <p:cNvSpPr txBox="1">
            <a:spLocks/>
          </p:cNvSpPr>
          <p:nvPr/>
        </p:nvSpPr>
        <p:spPr>
          <a:xfrm>
            <a:off x="3421121" y="3774052"/>
            <a:ext cx="240394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Tamper Proof</a:t>
            </a:r>
          </a:p>
        </p:txBody>
      </p:sp>
      <p:sp>
        <p:nvSpPr>
          <p:cNvPr id="32" name="Google Shape;137;p7">
            <a:extLst>
              <a:ext uri="{FF2B5EF4-FFF2-40B4-BE49-F238E27FC236}">
                <a16:creationId xmlns:a16="http://schemas.microsoft.com/office/drawing/2014/main" id="{DF093C8C-F46F-F2C0-F604-7450D867C9E3}"/>
              </a:ext>
            </a:extLst>
          </p:cNvPr>
          <p:cNvSpPr txBox="1">
            <a:spLocks/>
          </p:cNvSpPr>
          <p:nvPr/>
        </p:nvSpPr>
        <p:spPr>
          <a:xfrm>
            <a:off x="6056502" y="4139629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Solves a real-world problem faced by students and admin alike.</a:t>
            </a:r>
            <a:br>
              <a:rPr lang="en-US" dirty="0"/>
            </a:br>
            <a:endParaRPr lang="en-US" dirty="0"/>
          </a:p>
        </p:txBody>
      </p:sp>
      <p:sp>
        <p:nvSpPr>
          <p:cNvPr id="33" name="Google Shape;138;p7">
            <a:extLst>
              <a:ext uri="{FF2B5EF4-FFF2-40B4-BE49-F238E27FC236}">
                <a16:creationId xmlns:a16="http://schemas.microsoft.com/office/drawing/2014/main" id="{FDB02E29-4CED-E98C-8455-FC709426DF1E}"/>
              </a:ext>
            </a:extLst>
          </p:cNvPr>
          <p:cNvSpPr txBox="1">
            <a:spLocks/>
          </p:cNvSpPr>
          <p:nvPr/>
        </p:nvSpPr>
        <p:spPr>
          <a:xfrm>
            <a:off x="6056503" y="3769902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Relevant</a:t>
            </a:r>
          </a:p>
        </p:txBody>
      </p:sp>
      <p:sp>
        <p:nvSpPr>
          <p:cNvPr id="34" name="Rectángulo: una sola esquina redondeada 44">
            <a:extLst>
              <a:ext uri="{FF2B5EF4-FFF2-40B4-BE49-F238E27FC236}">
                <a16:creationId xmlns:a16="http://schemas.microsoft.com/office/drawing/2014/main" id="{13BA2841-AA01-44B1-2838-FDFE6354F414}"/>
              </a:ext>
            </a:extLst>
          </p:cNvPr>
          <p:cNvSpPr/>
          <p:nvPr/>
        </p:nvSpPr>
        <p:spPr>
          <a:xfrm>
            <a:off x="913641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una sola esquina redondeada 46">
            <a:extLst>
              <a:ext uri="{FF2B5EF4-FFF2-40B4-BE49-F238E27FC236}">
                <a16:creationId xmlns:a16="http://schemas.microsoft.com/office/drawing/2014/main" id="{156130E0-E24D-61CB-2190-2057FE2A2BC6}"/>
              </a:ext>
            </a:extLst>
          </p:cNvPr>
          <p:cNvSpPr/>
          <p:nvPr/>
        </p:nvSpPr>
        <p:spPr>
          <a:xfrm>
            <a:off x="3499893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ángulo: una sola esquina redondeada 47">
            <a:extLst>
              <a:ext uri="{FF2B5EF4-FFF2-40B4-BE49-F238E27FC236}">
                <a16:creationId xmlns:a16="http://schemas.microsoft.com/office/drawing/2014/main" id="{6AACF971-C833-41D1-D9B3-0017E2670AD5}"/>
              </a:ext>
            </a:extLst>
          </p:cNvPr>
          <p:cNvSpPr/>
          <p:nvPr/>
        </p:nvSpPr>
        <p:spPr>
          <a:xfrm>
            <a:off x="6140737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0" name="Google Shape;8078;p15">
            <a:extLst>
              <a:ext uri="{FF2B5EF4-FFF2-40B4-BE49-F238E27FC236}">
                <a16:creationId xmlns:a16="http://schemas.microsoft.com/office/drawing/2014/main" id="{A8DDBED9-FCE9-8FF0-FA8E-07104838897E}"/>
              </a:ext>
            </a:extLst>
          </p:cNvPr>
          <p:cNvGrpSpPr/>
          <p:nvPr/>
        </p:nvGrpSpPr>
        <p:grpSpPr>
          <a:xfrm>
            <a:off x="1103668" y="3210794"/>
            <a:ext cx="218653" cy="383869"/>
            <a:chOff x="2487439" y="4280740"/>
            <a:chExt cx="198775" cy="348972"/>
          </a:xfrm>
          <a:solidFill>
            <a:schemeClr val="tx1"/>
          </a:solidFill>
        </p:grpSpPr>
        <p:sp>
          <p:nvSpPr>
            <p:cNvPr id="131" name="Google Shape;8079;p15">
              <a:extLst>
                <a:ext uri="{FF2B5EF4-FFF2-40B4-BE49-F238E27FC236}">
                  <a16:creationId xmlns:a16="http://schemas.microsoft.com/office/drawing/2014/main" id="{5EECAF98-5496-523D-4860-7F5EB0F3C781}"/>
                </a:ext>
              </a:extLst>
            </p:cNvPr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8080;p15">
              <a:extLst>
                <a:ext uri="{FF2B5EF4-FFF2-40B4-BE49-F238E27FC236}">
                  <a16:creationId xmlns:a16="http://schemas.microsoft.com/office/drawing/2014/main" id="{08C2BECA-82A9-460A-AA84-36383ED60F8D}"/>
                </a:ext>
              </a:extLst>
            </p:cNvPr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8081;p15">
              <a:extLst>
                <a:ext uri="{FF2B5EF4-FFF2-40B4-BE49-F238E27FC236}">
                  <a16:creationId xmlns:a16="http://schemas.microsoft.com/office/drawing/2014/main" id="{021D9DF4-949E-153D-844D-19571142B800}"/>
                </a:ext>
              </a:extLst>
            </p:cNvPr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8082;p15">
              <a:extLst>
                <a:ext uri="{FF2B5EF4-FFF2-40B4-BE49-F238E27FC236}">
                  <a16:creationId xmlns:a16="http://schemas.microsoft.com/office/drawing/2014/main" id="{1D71E9C6-04E9-8596-EAB2-45E9298970CC}"/>
                </a:ext>
              </a:extLst>
            </p:cNvPr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9360;p17">
            <a:extLst>
              <a:ext uri="{FF2B5EF4-FFF2-40B4-BE49-F238E27FC236}">
                <a16:creationId xmlns:a16="http://schemas.microsoft.com/office/drawing/2014/main" id="{D2626AAC-31E4-360A-2085-891265E46CCD}"/>
              </a:ext>
            </a:extLst>
          </p:cNvPr>
          <p:cNvSpPr/>
          <p:nvPr/>
        </p:nvSpPr>
        <p:spPr>
          <a:xfrm>
            <a:off x="6278471" y="3228364"/>
            <a:ext cx="404586" cy="285859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3" name="Google Shape;10253;p18">
            <a:extLst>
              <a:ext uri="{FF2B5EF4-FFF2-40B4-BE49-F238E27FC236}">
                <a16:creationId xmlns:a16="http://schemas.microsoft.com/office/drawing/2014/main" id="{520521F2-FCE6-828F-2308-11E7F964F6E5}"/>
              </a:ext>
            </a:extLst>
          </p:cNvPr>
          <p:cNvGrpSpPr/>
          <p:nvPr/>
        </p:nvGrpSpPr>
        <p:grpSpPr>
          <a:xfrm>
            <a:off x="3665710" y="1316421"/>
            <a:ext cx="296189" cy="387255"/>
            <a:chOff x="1367060" y="2422129"/>
            <a:chExt cx="269261" cy="352050"/>
          </a:xfrm>
          <a:solidFill>
            <a:schemeClr val="tx1"/>
          </a:solidFill>
        </p:grpSpPr>
        <p:sp>
          <p:nvSpPr>
            <p:cNvPr id="144" name="Google Shape;10254;p18">
              <a:extLst>
                <a:ext uri="{FF2B5EF4-FFF2-40B4-BE49-F238E27FC236}">
                  <a16:creationId xmlns:a16="http://schemas.microsoft.com/office/drawing/2014/main" id="{FC0DA012-4B7B-4B4C-B089-6C4C7EA1E3A0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0255;p18">
              <a:extLst>
                <a:ext uri="{FF2B5EF4-FFF2-40B4-BE49-F238E27FC236}">
                  <a16:creationId xmlns:a16="http://schemas.microsoft.com/office/drawing/2014/main" id="{D5D2F4E1-92B1-9BD9-D26A-532DB80C4D79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0256;p18">
              <a:extLst>
                <a:ext uri="{FF2B5EF4-FFF2-40B4-BE49-F238E27FC236}">
                  <a16:creationId xmlns:a16="http://schemas.microsoft.com/office/drawing/2014/main" id="{A5042ADD-1CEE-3196-6566-B1AA6479273A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0257;p18">
              <a:extLst>
                <a:ext uri="{FF2B5EF4-FFF2-40B4-BE49-F238E27FC236}">
                  <a16:creationId xmlns:a16="http://schemas.microsoft.com/office/drawing/2014/main" id="{B843F1B5-2752-AFD9-A7E0-2FD3B5E1D4E9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0258;p18">
              <a:extLst>
                <a:ext uri="{FF2B5EF4-FFF2-40B4-BE49-F238E27FC236}">
                  <a16:creationId xmlns:a16="http://schemas.microsoft.com/office/drawing/2014/main" id="{F36E091B-455E-2036-1704-7CA1A3A550D1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0259;p18">
              <a:extLst>
                <a:ext uri="{FF2B5EF4-FFF2-40B4-BE49-F238E27FC236}">
                  <a16:creationId xmlns:a16="http://schemas.microsoft.com/office/drawing/2014/main" id="{30061DF3-FC38-7884-B845-3DB60E5AE31F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0260;p18">
              <a:extLst>
                <a:ext uri="{FF2B5EF4-FFF2-40B4-BE49-F238E27FC236}">
                  <a16:creationId xmlns:a16="http://schemas.microsoft.com/office/drawing/2014/main" id="{2FE76EC5-D4E6-B11D-10F9-4B709F864779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0261;p18">
              <a:extLst>
                <a:ext uri="{FF2B5EF4-FFF2-40B4-BE49-F238E27FC236}">
                  <a16:creationId xmlns:a16="http://schemas.microsoft.com/office/drawing/2014/main" id="{9AB3A26E-3FB0-3BF1-6659-7FE40DAD2C98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0262;p18">
              <a:extLst>
                <a:ext uri="{FF2B5EF4-FFF2-40B4-BE49-F238E27FC236}">
                  <a16:creationId xmlns:a16="http://schemas.microsoft.com/office/drawing/2014/main" id="{5C079725-F17D-7F50-26D6-E2F6EC61902B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0263;p18">
              <a:extLst>
                <a:ext uri="{FF2B5EF4-FFF2-40B4-BE49-F238E27FC236}">
                  <a16:creationId xmlns:a16="http://schemas.microsoft.com/office/drawing/2014/main" id="{7BC1EA4A-0793-E16C-5CF5-9AEE879A5875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0264;p18">
              <a:extLst>
                <a:ext uri="{FF2B5EF4-FFF2-40B4-BE49-F238E27FC236}">
                  <a16:creationId xmlns:a16="http://schemas.microsoft.com/office/drawing/2014/main" id="{B1EB90EC-ACF9-1106-F8C1-CAA33288745B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0265;p18">
              <a:extLst>
                <a:ext uri="{FF2B5EF4-FFF2-40B4-BE49-F238E27FC236}">
                  <a16:creationId xmlns:a16="http://schemas.microsoft.com/office/drawing/2014/main" id="{59120B59-E78E-75F1-15E6-EE3711530383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0266;p18">
              <a:extLst>
                <a:ext uri="{FF2B5EF4-FFF2-40B4-BE49-F238E27FC236}">
                  <a16:creationId xmlns:a16="http://schemas.microsoft.com/office/drawing/2014/main" id="{34D13C5A-24FA-D1CF-703D-224D316F4759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0267;p18">
              <a:extLst>
                <a:ext uri="{FF2B5EF4-FFF2-40B4-BE49-F238E27FC236}">
                  <a16:creationId xmlns:a16="http://schemas.microsoft.com/office/drawing/2014/main" id="{E470C9BA-FAD0-D68E-616C-5E50BCEB639B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7915;p14">
            <a:extLst>
              <a:ext uri="{FF2B5EF4-FFF2-40B4-BE49-F238E27FC236}">
                <a16:creationId xmlns:a16="http://schemas.microsoft.com/office/drawing/2014/main" id="{DE645A3D-9FC5-B622-9539-1D0B2FA51C94}"/>
              </a:ext>
            </a:extLst>
          </p:cNvPr>
          <p:cNvGrpSpPr/>
          <p:nvPr/>
        </p:nvGrpSpPr>
        <p:grpSpPr>
          <a:xfrm>
            <a:off x="1038326" y="1385308"/>
            <a:ext cx="391816" cy="292193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59" name="Google Shape;7916;p14">
              <a:extLst>
                <a:ext uri="{FF2B5EF4-FFF2-40B4-BE49-F238E27FC236}">
                  <a16:creationId xmlns:a16="http://schemas.microsoft.com/office/drawing/2014/main" id="{5F5D2F20-6ECB-5DFA-DD7F-4A2D9EB23B6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7917;p14">
              <a:extLst>
                <a:ext uri="{FF2B5EF4-FFF2-40B4-BE49-F238E27FC236}">
                  <a16:creationId xmlns:a16="http://schemas.microsoft.com/office/drawing/2014/main" id="{69CF79B8-1B76-AE3B-0785-2B0957E500B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7958;p14">
            <a:extLst>
              <a:ext uri="{FF2B5EF4-FFF2-40B4-BE49-F238E27FC236}">
                <a16:creationId xmlns:a16="http://schemas.microsoft.com/office/drawing/2014/main" id="{7DF74660-3FD7-8BAB-7376-DCF16C902E9E}"/>
              </a:ext>
            </a:extLst>
          </p:cNvPr>
          <p:cNvGrpSpPr/>
          <p:nvPr/>
        </p:nvGrpSpPr>
        <p:grpSpPr>
          <a:xfrm>
            <a:off x="3624143" y="3186412"/>
            <a:ext cx="390942" cy="389720"/>
            <a:chOff x="4129482" y="3681059"/>
            <a:chExt cx="355402" cy="354291"/>
          </a:xfrm>
          <a:solidFill>
            <a:schemeClr val="tx1"/>
          </a:solidFill>
        </p:grpSpPr>
        <p:sp>
          <p:nvSpPr>
            <p:cNvPr id="162" name="Google Shape;7959;p14">
              <a:extLst>
                <a:ext uri="{FF2B5EF4-FFF2-40B4-BE49-F238E27FC236}">
                  <a16:creationId xmlns:a16="http://schemas.microsoft.com/office/drawing/2014/main" id="{DAB7031C-D2A3-7D94-E9D3-ADD7C80654EF}"/>
                </a:ext>
              </a:extLst>
            </p:cNvPr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7960;p14">
              <a:extLst>
                <a:ext uri="{FF2B5EF4-FFF2-40B4-BE49-F238E27FC236}">
                  <a16:creationId xmlns:a16="http://schemas.microsoft.com/office/drawing/2014/main" id="{B8D82209-6806-B843-F110-59CE46962CBD}"/>
                </a:ext>
              </a:extLst>
            </p:cNvPr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7961;p14">
              <a:extLst>
                <a:ext uri="{FF2B5EF4-FFF2-40B4-BE49-F238E27FC236}">
                  <a16:creationId xmlns:a16="http://schemas.microsoft.com/office/drawing/2014/main" id="{C5DBF292-A9DB-BF45-F2E9-9099E0A4C818}"/>
                </a:ext>
              </a:extLst>
            </p:cNvPr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7962;p14">
              <a:extLst>
                <a:ext uri="{FF2B5EF4-FFF2-40B4-BE49-F238E27FC236}">
                  <a16:creationId xmlns:a16="http://schemas.microsoft.com/office/drawing/2014/main" id="{B33F72AE-FE5C-C312-D5C6-75DE5EF842DE}"/>
                </a:ext>
              </a:extLst>
            </p:cNvPr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899" y="1971470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Application Overview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Submission of Sick Notes and Affidavits</a:t>
            </a:r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723901" y="2890654"/>
            <a:ext cx="3998224" cy="212584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main use case of this application will be the submission, vetting, and approval of sick notes and affidavits for deferred assessment applications.</a:t>
            </a:r>
          </a:p>
          <a:p>
            <a:pPr lvl="0"/>
            <a:r>
              <a:rPr lang="en-US" dirty="0"/>
              <a:t>Students will submit their documents on their profiles, and the admin will examine and determine whether their application has been successful or not through a vetting process.</a:t>
            </a:r>
            <a:br>
              <a:rPr lang="en-US" dirty="0"/>
            </a:br>
            <a:endParaRPr lang="en-US" dirty="0"/>
          </a:p>
        </p:txBody>
      </p:sp>
      <p:pic>
        <p:nvPicPr>
          <p:cNvPr id="144" name="Google Shape;144;p8" descr="Office clerk searching for files"/>
          <p:cNvPicPr preferRelativeResize="0">
            <a:picLocks noGrp="1"/>
          </p:cNvPicPr>
          <p:nvPr>
            <p:ph type="pic" idx="10"/>
          </p:nvPr>
        </p:nvPicPr>
        <p:blipFill>
          <a:blip r:embed="rId3"/>
          <a:srcRect l="5939" r="5939"/>
          <a:stretch/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403</Words>
  <Application>Microsoft Office PowerPoint</Application>
  <PresentationFormat>On-screen Show (16:9)</PresentationFormat>
  <Paragraphs>70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Poppins ExtraBold</vt:lpstr>
      <vt:lpstr>Bebas Neue</vt:lpstr>
      <vt:lpstr>Anaheim</vt:lpstr>
      <vt:lpstr>Arimo</vt:lpstr>
      <vt:lpstr>Elegant Workplan by Slidesgo</vt:lpstr>
      <vt:lpstr>Student Blockchain Portal</vt:lpstr>
      <vt:lpstr>Table of contents</vt:lpstr>
      <vt:lpstr>Problem Statement</vt:lpstr>
      <vt:lpstr>The Problem</vt:lpstr>
      <vt:lpstr>Solution Statement</vt:lpstr>
      <vt:lpstr>The Solution</vt:lpstr>
      <vt:lpstr>Benefits of this Solution</vt:lpstr>
      <vt:lpstr>Application Overview</vt:lpstr>
      <vt:lpstr>Submission of Sick Notes and Affidavits</vt:lpstr>
      <vt:lpstr>Additional Functions</vt:lpstr>
      <vt:lpstr>Application Demonstration</vt:lpstr>
      <vt:lpstr>Screenshots</vt:lpstr>
      <vt:lpstr>Login Page</vt:lpstr>
      <vt:lpstr>Home Page</vt:lpstr>
      <vt:lpstr>Submissions</vt:lpstr>
      <vt:lpstr>My course page</vt:lpstr>
      <vt:lpstr>Admin dashboard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Zvikomborero Mugwara</cp:lastModifiedBy>
  <cp:revision>20</cp:revision>
  <dcterms:created xsi:type="dcterms:W3CDTF">2021-10-12T08:06:43Z</dcterms:created>
  <dcterms:modified xsi:type="dcterms:W3CDTF">2024-05-14T21:02:18Z</dcterms:modified>
</cp:coreProperties>
</file>